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7" r:id="rId2"/>
    <p:sldId id="269" r:id="rId3"/>
    <p:sldId id="265" r:id="rId4"/>
    <p:sldId id="275" r:id="rId5"/>
    <p:sldId id="276" r:id="rId6"/>
    <p:sldId id="271" r:id="rId7"/>
    <p:sldId id="270" r:id="rId8"/>
    <p:sldId id="272" r:id="rId9"/>
    <p:sldId id="273" r:id="rId10"/>
    <p:sldId id="277" r:id="rId11"/>
    <p:sldId id="274" r:id="rId12"/>
    <p:sldId id="268" r:id="rId13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31F"/>
    <a:srgbClr val="757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3"/>
    <p:restoredTop sz="94674"/>
  </p:normalViewPr>
  <p:slideViewPr>
    <p:cSldViewPr snapToGrid="0" snapToObjects="1">
      <p:cViewPr varScale="1">
        <p:scale>
          <a:sx n="44" d="100"/>
          <a:sy n="44" d="100"/>
        </p:scale>
        <p:origin x="74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664516-FD45-423C-B965-F6E44BF6D55B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371A975-7DD2-4EA0-A223-8750845DF8D6}">
      <dgm:prSet phldrT="[Texto]"/>
      <dgm:spPr/>
      <dgm:t>
        <a:bodyPr/>
        <a:lstStyle/>
        <a:p>
          <a:r>
            <a:rPr lang="es-ES" dirty="0" smtClean="0"/>
            <a:t>Escuelas de práctica docente</a:t>
          </a:r>
          <a:endParaRPr lang="es-ES" dirty="0"/>
        </a:p>
      </dgm:t>
    </dgm:pt>
    <dgm:pt modelId="{2925065C-A119-477E-BFE1-562FA752A35D}" type="parTrans" cxnId="{C9E59515-2890-40BF-9989-A9B724370B76}">
      <dgm:prSet/>
      <dgm:spPr/>
      <dgm:t>
        <a:bodyPr/>
        <a:lstStyle/>
        <a:p>
          <a:endParaRPr lang="es-ES"/>
        </a:p>
      </dgm:t>
    </dgm:pt>
    <dgm:pt modelId="{B642575C-67F9-413D-8516-91E2E308237A}" type="sibTrans" cxnId="{C9E59515-2890-40BF-9989-A9B724370B76}">
      <dgm:prSet/>
      <dgm:spPr/>
      <dgm:t>
        <a:bodyPr/>
        <a:lstStyle/>
        <a:p>
          <a:endParaRPr lang="es-ES"/>
        </a:p>
      </dgm:t>
    </dgm:pt>
    <dgm:pt modelId="{317DC806-F5CF-4AC8-AEA1-CC7AAB812B8A}">
      <dgm:prSet phldrT="[Texto]"/>
      <dgm:spPr/>
      <dgm:t>
        <a:bodyPr/>
        <a:lstStyle/>
        <a:p>
          <a:r>
            <a:rPr lang="es-ES" dirty="0" smtClean="0"/>
            <a:t>Clases optativas</a:t>
          </a:r>
          <a:endParaRPr lang="es-ES" dirty="0"/>
        </a:p>
      </dgm:t>
    </dgm:pt>
    <dgm:pt modelId="{55D41309-E697-4444-BE7F-04D698478CA7}" type="parTrans" cxnId="{DE293B50-862A-4C83-8271-90146BD40766}">
      <dgm:prSet/>
      <dgm:spPr/>
      <dgm:t>
        <a:bodyPr/>
        <a:lstStyle/>
        <a:p>
          <a:endParaRPr lang="es-ES"/>
        </a:p>
      </dgm:t>
    </dgm:pt>
    <dgm:pt modelId="{C7FA3131-4288-4902-BDBE-BE981933A1FC}" type="sibTrans" cxnId="{DE293B50-862A-4C83-8271-90146BD40766}">
      <dgm:prSet/>
      <dgm:spPr/>
      <dgm:t>
        <a:bodyPr/>
        <a:lstStyle/>
        <a:p>
          <a:endParaRPr lang="es-ES"/>
        </a:p>
      </dgm:t>
    </dgm:pt>
    <dgm:pt modelId="{9D1BF636-B8B4-469A-9175-D9333C5C9AE0}">
      <dgm:prSet phldrT="[Texto]"/>
      <dgm:spPr/>
      <dgm:t>
        <a:bodyPr/>
        <a:lstStyle/>
        <a:p>
          <a:r>
            <a:rPr lang="es-ES" dirty="0" smtClean="0"/>
            <a:t>Docentes por áreas </a:t>
          </a:r>
          <a:endParaRPr lang="es-ES" dirty="0"/>
        </a:p>
      </dgm:t>
    </dgm:pt>
    <dgm:pt modelId="{95DB203A-F63B-48C5-A1EE-E4DC25392657}" type="parTrans" cxnId="{8EBB5ADD-08CF-43B7-AF30-F7D7D36C4182}">
      <dgm:prSet/>
      <dgm:spPr/>
      <dgm:t>
        <a:bodyPr/>
        <a:lstStyle/>
        <a:p>
          <a:endParaRPr lang="es-ES"/>
        </a:p>
      </dgm:t>
    </dgm:pt>
    <dgm:pt modelId="{09773D89-F820-4E8E-97AC-F71655A5436A}" type="sibTrans" cxnId="{8EBB5ADD-08CF-43B7-AF30-F7D7D36C4182}">
      <dgm:prSet/>
      <dgm:spPr/>
      <dgm:t>
        <a:bodyPr/>
        <a:lstStyle/>
        <a:p>
          <a:endParaRPr lang="es-ES"/>
        </a:p>
      </dgm:t>
    </dgm:pt>
    <dgm:pt modelId="{EF075DDB-B13D-4358-89EB-1DFA787A2DE0}" type="pres">
      <dgm:prSet presAssocID="{8F664516-FD45-423C-B965-F6E44BF6D5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69B5F3-F9DD-4283-8AE8-86158D691B0D}" type="pres">
      <dgm:prSet presAssocID="{F371A975-7DD2-4EA0-A223-8750845DF8D6}" presName="node" presStyleLbl="node1" presStyleIdx="0" presStyleCnt="3" custScaleY="1002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3A6F62-F80D-4EE6-B68F-D64AEC77AD06}" type="pres">
      <dgm:prSet presAssocID="{B642575C-67F9-413D-8516-91E2E308237A}" presName="sibTrans" presStyleLbl="sibTrans2D1" presStyleIdx="0" presStyleCnt="3"/>
      <dgm:spPr/>
      <dgm:t>
        <a:bodyPr/>
        <a:lstStyle/>
        <a:p>
          <a:endParaRPr lang="es-ES"/>
        </a:p>
      </dgm:t>
    </dgm:pt>
    <dgm:pt modelId="{28A7340E-E60B-4633-8382-4782363764B6}" type="pres">
      <dgm:prSet presAssocID="{B642575C-67F9-413D-8516-91E2E308237A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C493699A-0121-495E-853E-0093B2EE9E10}" type="pres">
      <dgm:prSet presAssocID="{317DC806-F5CF-4AC8-AEA1-CC7AAB812B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5E656E-A129-41BB-AC07-CF707CB26AD0}" type="pres">
      <dgm:prSet presAssocID="{C7FA3131-4288-4902-BDBE-BE981933A1FC}" presName="sibTrans" presStyleLbl="sibTrans2D1" presStyleIdx="1" presStyleCnt="3"/>
      <dgm:spPr/>
      <dgm:t>
        <a:bodyPr/>
        <a:lstStyle/>
        <a:p>
          <a:endParaRPr lang="es-ES"/>
        </a:p>
      </dgm:t>
    </dgm:pt>
    <dgm:pt modelId="{D6B8623A-D0AE-4FB3-83A2-EB33CC41212E}" type="pres">
      <dgm:prSet presAssocID="{C7FA3131-4288-4902-BDBE-BE981933A1FC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C0824362-FFAD-42AB-A3B4-B460568ABCEE}" type="pres">
      <dgm:prSet presAssocID="{9D1BF636-B8B4-469A-9175-D9333C5C9A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C29D47-B523-4A2A-B8EF-15F7FF1D6EFB}" type="pres">
      <dgm:prSet presAssocID="{09773D89-F820-4E8E-97AC-F71655A5436A}" presName="sibTrans" presStyleLbl="sibTrans2D1" presStyleIdx="2" presStyleCnt="3"/>
      <dgm:spPr/>
      <dgm:t>
        <a:bodyPr/>
        <a:lstStyle/>
        <a:p>
          <a:endParaRPr lang="es-ES"/>
        </a:p>
      </dgm:t>
    </dgm:pt>
    <dgm:pt modelId="{A31854F5-E536-47D5-9111-B42AEAD1125E}" type="pres">
      <dgm:prSet presAssocID="{09773D89-F820-4E8E-97AC-F71655A5436A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93109CB1-4BC2-4D70-A6F4-C56B3B87F975}" type="presOf" srcId="{F371A975-7DD2-4EA0-A223-8750845DF8D6}" destId="{1B69B5F3-F9DD-4283-8AE8-86158D691B0D}" srcOrd="0" destOrd="0" presId="urn:microsoft.com/office/officeart/2005/8/layout/cycle7"/>
    <dgm:cxn modelId="{CE75813E-1483-41FC-8AEE-EBFC02DA8D27}" type="presOf" srcId="{9D1BF636-B8B4-469A-9175-D9333C5C9AE0}" destId="{C0824362-FFAD-42AB-A3B4-B460568ABCEE}" srcOrd="0" destOrd="0" presId="urn:microsoft.com/office/officeart/2005/8/layout/cycle7"/>
    <dgm:cxn modelId="{A748F16F-0519-455A-8EEB-5B51798E2565}" type="presOf" srcId="{317DC806-F5CF-4AC8-AEA1-CC7AAB812B8A}" destId="{C493699A-0121-495E-853E-0093B2EE9E10}" srcOrd="0" destOrd="0" presId="urn:microsoft.com/office/officeart/2005/8/layout/cycle7"/>
    <dgm:cxn modelId="{469EDDCE-8858-4F63-85D5-845584831D10}" type="presOf" srcId="{09773D89-F820-4E8E-97AC-F71655A5436A}" destId="{A31854F5-E536-47D5-9111-B42AEAD1125E}" srcOrd="1" destOrd="0" presId="urn:microsoft.com/office/officeart/2005/8/layout/cycle7"/>
    <dgm:cxn modelId="{0970263D-9DEF-4FAD-9811-3969E8779E41}" type="presOf" srcId="{8F664516-FD45-423C-B965-F6E44BF6D55B}" destId="{EF075DDB-B13D-4358-89EB-1DFA787A2DE0}" srcOrd="0" destOrd="0" presId="urn:microsoft.com/office/officeart/2005/8/layout/cycle7"/>
    <dgm:cxn modelId="{591A923A-680A-4AF6-9B64-A313CC4811B6}" type="presOf" srcId="{C7FA3131-4288-4902-BDBE-BE981933A1FC}" destId="{D6B8623A-D0AE-4FB3-83A2-EB33CC41212E}" srcOrd="1" destOrd="0" presId="urn:microsoft.com/office/officeart/2005/8/layout/cycle7"/>
    <dgm:cxn modelId="{C9E59515-2890-40BF-9989-A9B724370B76}" srcId="{8F664516-FD45-423C-B965-F6E44BF6D55B}" destId="{F371A975-7DD2-4EA0-A223-8750845DF8D6}" srcOrd="0" destOrd="0" parTransId="{2925065C-A119-477E-BFE1-562FA752A35D}" sibTransId="{B642575C-67F9-413D-8516-91E2E308237A}"/>
    <dgm:cxn modelId="{B32B2747-126F-4812-8DC1-1625E02A662B}" type="presOf" srcId="{B642575C-67F9-413D-8516-91E2E308237A}" destId="{7A3A6F62-F80D-4EE6-B68F-D64AEC77AD06}" srcOrd="0" destOrd="0" presId="urn:microsoft.com/office/officeart/2005/8/layout/cycle7"/>
    <dgm:cxn modelId="{8A32BB8E-EBC6-4793-9DA0-36A3B10580C1}" type="presOf" srcId="{C7FA3131-4288-4902-BDBE-BE981933A1FC}" destId="{625E656E-A129-41BB-AC07-CF707CB26AD0}" srcOrd="0" destOrd="0" presId="urn:microsoft.com/office/officeart/2005/8/layout/cycle7"/>
    <dgm:cxn modelId="{DE293B50-862A-4C83-8271-90146BD40766}" srcId="{8F664516-FD45-423C-B965-F6E44BF6D55B}" destId="{317DC806-F5CF-4AC8-AEA1-CC7AAB812B8A}" srcOrd="1" destOrd="0" parTransId="{55D41309-E697-4444-BE7F-04D698478CA7}" sibTransId="{C7FA3131-4288-4902-BDBE-BE981933A1FC}"/>
    <dgm:cxn modelId="{90E66CB3-9AFB-43FD-82EC-55133DFDC831}" type="presOf" srcId="{09773D89-F820-4E8E-97AC-F71655A5436A}" destId="{5BC29D47-B523-4A2A-B8EF-15F7FF1D6EFB}" srcOrd="0" destOrd="0" presId="urn:microsoft.com/office/officeart/2005/8/layout/cycle7"/>
    <dgm:cxn modelId="{F5604A26-BEFC-4FC5-83C7-DD9160404B19}" type="presOf" srcId="{B642575C-67F9-413D-8516-91E2E308237A}" destId="{28A7340E-E60B-4633-8382-4782363764B6}" srcOrd="1" destOrd="0" presId="urn:microsoft.com/office/officeart/2005/8/layout/cycle7"/>
    <dgm:cxn modelId="{8EBB5ADD-08CF-43B7-AF30-F7D7D36C4182}" srcId="{8F664516-FD45-423C-B965-F6E44BF6D55B}" destId="{9D1BF636-B8B4-469A-9175-D9333C5C9AE0}" srcOrd="2" destOrd="0" parTransId="{95DB203A-F63B-48C5-A1EE-E4DC25392657}" sibTransId="{09773D89-F820-4E8E-97AC-F71655A5436A}"/>
    <dgm:cxn modelId="{2D4D92F3-994A-4609-8393-CBD6215E7C94}" type="presParOf" srcId="{EF075DDB-B13D-4358-89EB-1DFA787A2DE0}" destId="{1B69B5F3-F9DD-4283-8AE8-86158D691B0D}" srcOrd="0" destOrd="0" presId="urn:microsoft.com/office/officeart/2005/8/layout/cycle7"/>
    <dgm:cxn modelId="{EC6B08A6-1FC0-44B6-B837-19D4B23FB8DE}" type="presParOf" srcId="{EF075DDB-B13D-4358-89EB-1DFA787A2DE0}" destId="{7A3A6F62-F80D-4EE6-B68F-D64AEC77AD06}" srcOrd="1" destOrd="0" presId="urn:microsoft.com/office/officeart/2005/8/layout/cycle7"/>
    <dgm:cxn modelId="{91D6DC2A-1F2C-42BE-9C9B-702FBB58D4E1}" type="presParOf" srcId="{7A3A6F62-F80D-4EE6-B68F-D64AEC77AD06}" destId="{28A7340E-E60B-4633-8382-4782363764B6}" srcOrd="0" destOrd="0" presId="urn:microsoft.com/office/officeart/2005/8/layout/cycle7"/>
    <dgm:cxn modelId="{CCA49B56-8144-434F-8D58-DD2831F5BB10}" type="presParOf" srcId="{EF075DDB-B13D-4358-89EB-1DFA787A2DE0}" destId="{C493699A-0121-495E-853E-0093B2EE9E10}" srcOrd="2" destOrd="0" presId="urn:microsoft.com/office/officeart/2005/8/layout/cycle7"/>
    <dgm:cxn modelId="{920F4B13-E221-4DE8-8687-1E1B27D503A5}" type="presParOf" srcId="{EF075DDB-B13D-4358-89EB-1DFA787A2DE0}" destId="{625E656E-A129-41BB-AC07-CF707CB26AD0}" srcOrd="3" destOrd="0" presId="urn:microsoft.com/office/officeart/2005/8/layout/cycle7"/>
    <dgm:cxn modelId="{66A3EC67-9B9D-4D69-AD9B-6B374AE9C590}" type="presParOf" srcId="{625E656E-A129-41BB-AC07-CF707CB26AD0}" destId="{D6B8623A-D0AE-4FB3-83A2-EB33CC41212E}" srcOrd="0" destOrd="0" presId="urn:microsoft.com/office/officeart/2005/8/layout/cycle7"/>
    <dgm:cxn modelId="{B85E965D-1B15-4733-B924-857763715143}" type="presParOf" srcId="{EF075DDB-B13D-4358-89EB-1DFA787A2DE0}" destId="{C0824362-FFAD-42AB-A3B4-B460568ABCEE}" srcOrd="4" destOrd="0" presId="urn:microsoft.com/office/officeart/2005/8/layout/cycle7"/>
    <dgm:cxn modelId="{433CD1A0-1885-498E-BC1B-5F2932336A19}" type="presParOf" srcId="{EF075DDB-B13D-4358-89EB-1DFA787A2DE0}" destId="{5BC29D47-B523-4A2A-B8EF-15F7FF1D6EFB}" srcOrd="5" destOrd="0" presId="urn:microsoft.com/office/officeart/2005/8/layout/cycle7"/>
    <dgm:cxn modelId="{C70E76FE-AE88-423B-AC3B-DACECF8ED2C6}" type="presParOf" srcId="{5BC29D47-B523-4A2A-B8EF-15F7FF1D6EFB}" destId="{A31854F5-E536-47D5-9111-B42AEAD1125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664516-FD45-423C-B965-F6E44BF6D55B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371A975-7DD2-4EA0-A223-8750845DF8D6}">
      <dgm:prSet phldrT="[Texto]"/>
      <dgm:spPr/>
      <dgm:t>
        <a:bodyPr/>
        <a:lstStyle/>
        <a:p>
          <a:r>
            <a:rPr lang="es-ES" dirty="0" smtClean="0"/>
            <a:t>Formación humanística</a:t>
          </a:r>
          <a:endParaRPr lang="es-ES" dirty="0"/>
        </a:p>
      </dgm:t>
    </dgm:pt>
    <dgm:pt modelId="{2925065C-A119-477E-BFE1-562FA752A35D}" type="parTrans" cxnId="{C9E59515-2890-40BF-9989-A9B724370B76}">
      <dgm:prSet/>
      <dgm:spPr/>
      <dgm:t>
        <a:bodyPr/>
        <a:lstStyle/>
        <a:p>
          <a:endParaRPr lang="es-ES"/>
        </a:p>
      </dgm:t>
    </dgm:pt>
    <dgm:pt modelId="{B642575C-67F9-413D-8516-91E2E308237A}" type="sibTrans" cxnId="{C9E59515-2890-40BF-9989-A9B724370B76}">
      <dgm:prSet/>
      <dgm:spPr/>
      <dgm:t>
        <a:bodyPr/>
        <a:lstStyle/>
        <a:p>
          <a:endParaRPr lang="es-ES"/>
        </a:p>
      </dgm:t>
    </dgm:pt>
    <dgm:pt modelId="{317DC806-F5CF-4AC8-AEA1-CC7AAB812B8A}">
      <dgm:prSet phldrT="[Texto]"/>
      <dgm:spPr/>
      <dgm:t>
        <a:bodyPr/>
        <a:lstStyle/>
        <a:p>
          <a:r>
            <a:rPr lang="es-ES" dirty="0" smtClean="0"/>
            <a:t>Clases optativas - laboratorios</a:t>
          </a:r>
          <a:endParaRPr lang="es-ES" dirty="0"/>
        </a:p>
      </dgm:t>
    </dgm:pt>
    <dgm:pt modelId="{55D41309-E697-4444-BE7F-04D698478CA7}" type="parTrans" cxnId="{DE293B50-862A-4C83-8271-90146BD40766}">
      <dgm:prSet/>
      <dgm:spPr/>
      <dgm:t>
        <a:bodyPr/>
        <a:lstStyle/>
        <a:p>
          <a:endParaRPr lang="es-ES"/>
        </a:p>
      </dgm:t>
    </dgm:pt>
    <dgm:pt modelId="{C7FA3131-4288-4902-BDBE-BE981933A1FC}" type="sibTrans" cxnId="{DE293B50-862A-4C83-8271-90146BD40766}">
      <dgm:prSet/>
      <dgm:spPr/>
      <dgm:t>
        <a:bodyPr/>
        <a:lstStyle/>
        <a:p>
          <a:endParaRPr lang="es-ES"/>
        </a:p>
      </dgm:t>
    </dgm:pt>
    <dgm:pt modelId="{9D1BF636-B8B4-469A-9175-D9333C5C9AE0}">
      <dgm:prSet phldrT="[Texto]"/>
      <dgm:spPr/>
      <dgm:t>
        <a:bodyPr/>
        <a:lstStyle/>
        <a:p>
          <a:r>
            <a:rPr lang="es-ES" dirty="0" smtClean="0"/>
            <a:t>Docentes por áreas - laboratorios</a:t>
          </a:r>
          <a:endParaRPr lang="es-ES" dirty="0"/>
        </a:p>
      </dgm:t>
    </dgm:pt>
    <dgm:pt modelId="{95DB203A-F63B-48C5-A1EE-E4DC25392657}" type="parTrans" cxnId="{8EBB5ADD-08CF-43B7-AF30-F7D7D36C4182}">
      <dgm:prSet/>
      <dgm:spPr/>
      <dgm:t>
        <a:bodyPr/>
        <a:lstStyle/>
        <a:p>
          <a:endParaRPr lang="es-ES"/>
        </a:p>
      </dgm:t>
    </dgm:pt>
    <dgm:pt modelId="{09773D89-F820-4E8E-97AC-F71655A5436A}" type="sibTrans" cxnId="{8EBB5ADD-08CF-43B7-AF30-F7D7D36C4182}">
      <dgm:prSet/>
      <dgm:spPr/>
      <dgm:t>
        <a:bodyPr/>
        <a:lstStyle/>
        <a:p>
          <a:endParaRPr lang="es-ES"/>
        </a:p>
      </dgm:t>
    </dgm:pt>
    <dgm:pt modelId="{EF075DDB-B13D-4358-89EB-1DFA787A2DE0}" type="pres">
      <dgm:prSet presAssocID="{8F664516-FD45-423C-B965-F6E44BF6D5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69B5F3-F9DD-4283-8AE8-86158D691B0D}" type="pres">
      <dgm:prSet presAssocID="{F371A975-7DD2-4EA0-A223-8750845DF8D6}" presName="node" presStyleLbl="node1" presStyleIdx="0" presStyleCnt="3" custScaleY="1002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3A6F62-F80D-4EE6-B68F-D64AEC77AD06}" type="pres">
      <dgm:prSet presAssocID="{B642575C-67F9-413D-8516-91E2E308237A}" presName="sibTrans" presStyleLbl="sibTrans2D1" presStyleIdx="0" presStyleCnt="3"/>
      <dgm:spPr/>
      <dgm:t>
        <a:bodyPr/>
        <a:lstStyle/>
        <a:p>
          <a:endParaRPr lang="es-ES"/>
        </a:p>
      </dgm:t>
    </dgm:pt>
    <dgm:pt modelId="{28A7340E-E60B-4633-8382-4782363764B6}" type="pres">
      <dgm:prSet presAssocID="{B642575C-67F9-413D-8516-91E2E308237A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C493699A-0121-495E-853E-0093B2EE9E10}" type="pres">
      <dgm:prSet presAssocID="{317DC806-F5CF-4AC8-AEA1-CC7AAB812B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5E656E-A129-41BB-AC07-CF707CB26AD0}" type="pres">
      <dgm:prSet presAssocID="{C7FA3131-4288-4902-BDBE-BE981933A1FC}" presName="sibTrans" presStyleLbl="sibTrans2D1" presStyleIdx="1" presStyleCnt="3"/>
      <dgm:spPr/>
      <dgm:t>
        <a:bodyPr/>
        <a:lstStyle/>
        <a:p>
          <a:endParaRPr lang="es-ES"/>
        </a:p>
      </dgm:t>
    </dgm:pt>
    <dgm:pt modelId="{D6B8623A-D0AE-4FB3-83A2-EB33CC41212E}" type="pres">
      <dgm:prSet presAssocID="{C7FA3131-4288-4902-BDBE-BE981933A1FC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C0824362-FFAD-42AB-A3B4-B460568ABCEE}" type="pres">
      <dgm:prSet presAssocID="{9D1BF636-B8B4-469A-9175-D9333C5C9A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C29D47-B523-4A2A-B8EF-15F7FF1D6EFB}" type="pres">
      <dgm:prSet presAssocID="{09773D89-F820-4E8E-97AC-F71655A5436A}" presName="sibTrans" presStyleLbl="sibTrans2D1" presStyleIdx="2" presStyleCnt="3"/>
      <dgm:spPr/>
      <dgm:t>
        <a:bodyPr/>
        <a:lstStyle/>
        <a:p>
          <a:endParaRPr lang="es-ES"/>
        </a:p>
      </dgm:t>
    </dgm:pt>
    <dgm:pt modelId="{A31854F5-E536-47D5-9111-B42AEAD1125E}" type="pres">
      <dgm:prSet presAssocID="{09773D89-F820-4E8E-97AC-F71655A5436A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93109CB1-4BC2-4D70-A6F4-C56B3B87F975}" type="presOf" srcId="{F371A975-7DD2-4EA0-A223-8750845DF8D6}" destId="{1B69B5F3-F9DD-4283-8AE8-86158D691B0D}" srcOrd="0" destOrd="0" presId="urn:microsoft.com/office/officeart/2005/8/layout/cycle7"/>
    <dgm:cxn modelId="{CE75813E-1483-41FC-8AEE-EBFC02DA8D27}" type="presOf" srcId="{9D1BF636-B8B4-469A-9175-D9333C5C9AE0}" destId="{C0824362-FFAD-42AB-A3B4-B460568ABCEE}" srcOrd="0" destOrd="0" presId="urn:microsoft.com/office/officeart/2005/8/layout/cycle7"/>
    <dgm:cxn modelId="{A748F16F-0519-455A-8EEB-5B51798E2565}" type="presOf" srcId="{317DC806-F5CF-4AC8-AEA1-CC7AAB812B8A}" destId="{C493699A-0121-495E-853E-0093B2EE9E10}" srcOrd="0" destOrd="0" presId="urn:microsoft.com/office/officeart/2005/8/layout/cycle7"/>
    <dgm:cxn modelId="{469EDDCE-8858-4F63-85D5-845584831D10}" type="presOf" srcId="{09773D89-F820-4E8E-97AC-F71655A5436A}" destId="{A31854F5-E536-47D5-9111-B42AEAD1125E}" srcOrd="1" destOrd="0" presId="urn:microsoft.com/office/officeart/2005/8/layout/cycle7"/>
    <dgm:cxn modelId="{0970263D-9DEF-4FAD-9811-3969E8779E41}" type="presOf" srcId="{8F664516-FD45-423C-B965-F6E44BF6D55B}" destId="{EF075DDB-B13D-4358-89EB-1DFA787A2DE0}" srcOrd="0" destOrd="0" presId="urn:microsoft.com/office/officeart/2005/8/layout/cycle7"/>
    <dgm:cxn modelId="{591A923A-680A-4AF6-9B64-A313CC4811B6}" type="presOf" srcId="{C7FA3131-4288-4902-BDBE-BE981933A1FC}" destId="{D6B8623A-D0AE-4FB3-83A2-EB33CC41212E}" srcOrd="1" destOrd="0" presId="urn:microsoft.com/office/officeart/2005/8/layout/cycle7"/>
    <dgm:cxn modelId="{C9E59515-2890-40BF-9989-A9B724370B76}" srcId="{8F664516-FD45-423C-B965-F6E44BF6D55B}" destId="{F371A975-7DD2-4EA0-A223-8750845DF8D6}" srcOrd="0" destOrd="0" parTransId="{2925065C-A119-477E-BFE1-562FA752A35D}" sibTransId="{B642575C-67F9-413D-8516-91E2E308237A}"/>
    <dgm:cxn modelId="{B32B2747-126F-4812-8DC1-1625E02A662B}" type="presOf" srcId="{B642575C-67F9-413D-8516-91E2E308237A}" destId="{7A3A6F62-F80D-4EE6-B68F-D64AEC77AD06}" srcOrd="0" destOrd="0" presId="urn:microsoft.com/office/officeart/2005/8/layout/cycle7"/>
    <dgm:cxn modelId="{8A32BB8E-EBC6-4793-9DA0-36A3B10580C1}" type="presOf" srcId="{C7FA3131-4288-4902-BDBE-BE981933A1FC}" destId="{625E656E-A129-41BB-AC07-CF707CB26AD0}" srcOrd="0" destOrd="0" presId="urn:microsoft.com/office/officeart/2005/8/layout/cycle7"/>
    <dgm:cxn modelId="{DE293B50-862A-4C83-8271-90146BD40766}" srcId="{8F664516-FD45-423C-B965-F6E44BF6D55B}" destId="{317DC806-F5CF-4AC8-AEA1-CC7AAB812B8A}" srcOrd="1" destOrd="0" parTransId="{55D41309-E697-4444-BE7F-04D698478CA7}" sibTransId="{C7FA3131-4288-4902-BDBE-BE981933A1FC}"/>
    <dgm:cxn modelId="{90E66CB3-9AFB-43FD-82EC-55133DFDC831}" type="presOf" srcId="{09773D89-F820-4E8E-97AC-F71655A5436A}" destId="{5BC29D47-B523-4A2A-B8EF-15F7FF1D6EFB}" srcOrd="0" destOrd="0" presId="urn:microsoft.com/office/officeart/2005/8/layout/cycle7"/>
    <dgm:cxn modelId="{F5604A26-BEFC-4FC5-83C7-DD9160404B19}" type="presOf" srcId="{B642575C-67F9-413D-8516-91E2E308237A}" destId="{28A7340E-E60B-4633-8382-4782363764B6}" srcOrd="1" destOrd="0" presId="urn:microsoft.com/office/officeart/2005/8/layout/cycle7"/>
    <dgm:cxn modelId="{8EBB5ADD-08CF-43B7-AF30-F7D7D36C4182}" srcId="{8F664516-FD45-423C-B965-F6E44BF6D55B}" destId="{9D1BF636-B8B4-469A-9175-D9333C5C9AE0}" srcOrd="2" destOrd="0" parTransId="{95DB203A-F63B-48C5-A1EE-E4DC25392657}" sibTransId="{09773D89-F820-4E8E-97AC-F71655A5436A}"/>
    <dgm:cxn modelId="{2D4D92F3-994A-4609-8393-CBD6215E7C94}" type="presParOf" srcId="{EF075DDB-B13D-4358-89EB-1DFA787A2DE0}" destId="{1B69B5F3-F9DD-4283-8AE8-86158D691B0D}" srcOrd="0" destOrd="0" presId="urn:microsoft.com/office/officeart/2005/8/layout/cycle7"/>
    <dgm:cxn modelId="{EC6B08A6-1FC0-44B6-B837-19D4B23FB8DE}" type="presParOf" srcId="{EF075DDB-B13D-4358-89EB-1DFA787A2DE0}" destId="{7A3A6F62-F80D-4EE6-B68F-D64AEC77AD06}" srcOrd="1" destOrd="0" presId="urn:microsoft.com/office/officeart/2005/8/layout/cycle7"/>
    <dgm:cxn modelId="{91D6DC2A-1F2C-42BE-9C9B-702FBB58D4E1}" type="presParOf" srcId="{7A3A6F62-F80D-4EE6-B68F-D64AEC77AD06}" destId="{28A7340E-E60B-4633-8382-4782363764B6}" srcOrd="0" destOrd="0" presId="urn:microsoft.com/office/officeart/2005/8/layout/cycle7"/>
    <dgm:cxn modelId="{CCA49B56-8144-434F-8D58-DD2831F5BB10}" type="presParOf" srcId="{EF075DDB-B13D-4358-89EB-1DFA787A2DE0}" destId="{C493699A-0121-495E-853E-0093B2EE9E10}" srcOrd="2" destOrd="0" presId="urn:microsoft.com/office/officeart/2005/8/layout/cycle7"/>
    <dgm:cxn modelId="{920F4B13-E221-4DE8-8687-1E1B27D503A5}" type="presParOf" srcId="{EF075DDB-B13D-4358-89EB-1DFA787A2DE0}" destId="{625E656E-A129-41BB-AC07-CF707CB26AD0}" srcOrd="3" destOrd="0" presId="urn:microsoft.com/office/officeart/2005/8/layout/cycle7"/>
    <dgm:cxn modelId="{66A3EC67-9B9D-4D69-AD9B-6B374AE9C590}" type="presParOf" srcId="{625E656E-A129-41BB-AC07-CF707CB26AD0}" destId="{D6B8623A-D0AE-4FB3-83A2-EB33CC41212E}" srcOrd="0" destOrd="0" presId="urn:microsoft.com/office/officeart/2005/8/layout/cycle7"/>
    <dgm:cxn modelId="{B85E965D-1B15-4733-B924-857763715143}" type="presParOf" srcId="{EF075DDB-B13D-4358-89EB-1DFA787A2DE0}" destId="{C0824362-FFAD-42AB-A3B4-B460568ABCEE}" srcOrd="4" destOrd="0" presId="urn:microsoft.com/office/officeart/2005/8/layout/cycle7"/>
    <dgm:cxn modelId="{433CD1A0-1885-498E-BC1B-5F2932336A19}" type="presParOf" srcId="{EF075DDB-B13D-4358-89EB-1DFA787A2DE0}" destId="{5BC29D47-B523-4A2A-B8EF-15F7FF1D6EFB}" srcOrd="5" destOrd="0" presId="urn:microsoft.com/office/officeart/2005/8/layout/cycle7"/>
    <dgm:cxn modelId="{C70E76FE-AE88-423B-AC3B-DACECF8ED2C6}" type="presParOf" srcId="{5BC29D47-B523-4A2A-B8EF-15F7FF1D6EFB}" destId="{A31854F5-E536-47D5-9111-B42AEAD1125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0A695A-ABAF-4051-84DF-37B22B7B7E9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9675D47-A028-464E-BF0D-DB866B2E1576}">
      <dgm:prSet phldrT="[Texto]"/>
      <dgm:spPr/>
      <dgm:t>
        <a:bodyPr/>
        <a:lstStyle/>
        <a:p>
          <a:r>
            <a:rPr lang="es-ES" dirty="0" smtClean="0"/>
            <a:t>FORMACIÓN DE MAESTROS - MAESTRAS</a:t>
          </a:r>
          <a:endParaRPr lang="es-ES" dirty="0"/>
        </a:p>
      </dgm:t>
    </dgm:pt>
    <dgm:pt modelId="{5BE14CD2-2E16-435A-955E-9B248692CC62}" type="parTrans" cxnId="{1804771A-F4CE-4315-8B30-9C2A586883C2}">
      <dgm:prSet/>
      <dgm:spPr/>
      <dgm:t>
        <a:bodyPr/>
        <a:lstStyle/>
        <a:p>
          <a:endParaRPr lang="es-ES"/>
        </a:p>
      </dgm:t>
    </dgm:pt>
    <dgm:pt modelId="{A6061F90-067F-40F6-BCCC-BA3CE24E0536}" type="sibTrans" cxnId="{1804771A-F4CE-4315-8B30-9C2A586883C2}">
      <dgm:prSet/>
      <dgm:spPr/>
      <dgm:t>
        <a:bodyPr/>
        <a:lstStyle/>
        <a:p>
          <a:endParaRPr lang="es-ES"/>
        </a:p>
      </dgm:t>
    </dgm:pt>
    <dgm:pt modelId="{5496A702-B207-443E-87A5-2162E46490CF}">
      <dgm:prSet phldrT="[Texto]"/>
      <dgm:spPr/>
      <dgm:t>
        <a:bodyPr/>
        <a:lstStyle/>
        <a:p>
          <a:r>
            <a:rPr lang="es-ES" dirty="0" err="1" smtClean="0"/>
            <a:t>Areas</a:t>
          </a:r>
          <a:r>
            <a:rPr lang="es-ES" dirty="0" smtClean="0"/>
            <a:t> del conocimiento</a:t>
          </a:r>
          <a:endParaRPr lang="es-ES" dirty="0"/>
        </a:p>
      </dgm:t>
    </dgm:pt>
    <dgm:pt modelId="{86BE634A-3F9E-4B38-8172-3937CF2AD59D}" type="parTrans" cxnId="{B857A1C4-4FE2-47CA-B001-B115221F8C2D}">
      <dgm:prSet/>
      <dgm:spPr/>
      <dgm:t>
        <a:bodyPr/>
        <a:lstStyle/>
        <a:p>
          <a:endParaRPr lang="es-ES"/>
        </a:p>
      </dgm:t>
    </dgm:pt>
    <dgm:pt modelId="{D9BD6828-6B8F-4034-BD4F-C416E64DBA0D}" type="sibTrans" cxnId="{B857A1C4-4FE2-47CA-B001-B115221F8C2D}">
      <dgm:prSet/>
      <dgm:spPr/>
      <dgm:t>
        <a:bodyPr/>
        <a:lstStyle/>
        <a:p>
          <a:endParaRPr lang="es-ES"/>
        </a:p>
      </dgm:t>
    </dgm:pt>
    <dgm:pt modelId="{E2F16CF5-07E5-45E6-A8A1-BF3C8FA8E208}">
      <dgm:prSet phldrT="[Texto]"/>
      <dgm:spPr/>
      <dgm:t>
        <a:bodyPr/>
        <a:lstStyle/>
        <a:p>
          <a:r>
            <a:rPr lang="es-ES" dirty="0" smtClean="0"/>
            <a:t>PRÁCTICA PERMANENTE</a:t>
          </a:r>
          <a:endParaRPr lang="es-ES" dirty="0"/>
        </a:p>
      </dgm:t>
    </dgm:pt>
    <dgm:pt modelId="{D4DB0755-CCC3-4657-9A04-6A180BCB82CA}" type="parTrans" cxnId="{2271A31F-E34F-4F94-AADF-FE0A3D11FC57}">
      <dgm:prSet/>
      <dgm:spPr/>
      <dgm:t>
        <a:bodyPr/>
        <a:lstStyle/>
        <a:p>
          <a:endParaRPr lang="es-ES"/>
        </a:p>
      </dgm:t>
    </dgm:pt>
    <dgm:pt modelId="{7045ABDE-C718-4894-86FB-F9097BB6D8B9}" type="sibTrans" cxnId="{2271A31F-E34F-4F94-AADF-FE0A3D11FC57}">
      <dgm:prSet/>
      <dgm:spPr/>
      <dgm:t>
        <a:bodyPr/>
        <a:lstStyle/>
        <a:p>
          <a:endParaRPr lang="es-ES"/>
        </a:p>
      </dgm:t>
    </dgm:pt>
    <dgm:pt modelId="{BDADCCF9-0116-4464-A827-8E8F6F8D243F}">
      <dgm:prSet phldrT="[Texto]"/>
      <dgm:spPr/>
      <dgm:t>
        <a:bodyPr/>
        <a:lstStyle/>
        <a:p>
          <a:r>
            <a:rPr lang="es-ES" dirty="0" smtClean="0"/>
            <a:t>PRÁCTICA RURAL</a:t>
          </a:r>
          <a:endParaRPr lang="es-ES" dirty="0"/>
        </a:p>
      </dgm:t>
    </dgm:pt>
    <dgm:pt modelId="{5BCC43E1-B5FA-466E-9751-9E10DB5B1A1C}" type="parTrans" cxnId="{81772B63-65F2-4BA3-9282-646D4036FF6E}">
      <dgm:prSet/>
      <dgm:spPr/>
      <dgm:t>
        <a:bodyPr/>
        <a:lstStyle/>
        <a:p>
          <a:endParaRPr lang="es-ES"/>
        </a:p>
      </dgm:t>
    </dgm:pt>
    <dgm:pt modelId="{DBEFC658-1AAD-4C07-B95C-E24D6347FF6F}" type="sibTrans" cxnId="{81772B63-65F2-4BA3-9282-646D4036FF6E}">
      <dgm:prSet/>
      <dgm:spPr/>
      <dgm:t>
        <a:bodyPr/>
        <a:lstStyle/>
        <a:p>
          <a:endParaRPr lang="es-ES"/>
        </a:p>
      </dgm:t>
    </dgm:pt>
    <dgm:pt modelId="{4FADE355-4622-41A0-ACF0-5DE411720E0B}">
      <dgm:prSet phldrT="[Texto]"/>
      <dgm:spPr/>
      <dgm:t>
        <a:bodyPr/>
        <a:lstStyle/>
        <a:p>
          <a:r>
            <a:rPr lang="es-ES" dirty="0" smtClean="0"/>
            <a:t>INVESTIGACIÓN ACCIÓN</a:t>
          </a:r>
          <a:endParaRPr lang="es-ES" dirty="0"/>
        </a:p>
      </dgm:t>
    </dgm:pt>
    <dgm:pt modelId="{55CAF03B-A56D-4CA7-B42A-D9C96396AE94}" type="parTrans" cxnId="{9E98BD12-0DE3-4345-AC85-A9F30F961DF4}">
      <dgm:prSet/>
      <dgm:spPr/>
      <dgm:t>
        <a:bodyPr/>
        <a:lstStyle/>
        <a:p>
          <a:endParaRPr lang="es-ES"/>
        </a:p>
      </dgm:t>
    </dgm:pt>
    <dgm:pt modelId="{84F573A2-E9C5-4957-BF01-6EC372C7234F}" type="sibTrans" cxnId="{9E98BD12-0DE3-4345-AC85-A9F30F961DF4}">
      <dgm:prSet/>
      <dgm:spPr/>
      <dgm:t>
        <a:bodyPr/>
        <a:lstStyle/>
        <a:p>
          <a:endParaRPr lang="es-ES"/>
        </a:p>
      </dgm:t>
    </dgm:pt>
    <dgm:pt modelId="{270AE84B-87FE-4B01-9068-3F1E4D9E5720}">
      <dgm:prSet/>
      <dgm:spPr/>
      <dgm:t>
        <a:bodyPr/>
        <a:lstStyle/>
        <a:p>
          <a:r>
            <a:rPr lang="es-ES" dirty="0" smtClean="0"/>
            <a:t>VINCULACIÓN CON LA COMUNIDAD</a:t>
          </a:r>
          <a:endParaRPr lang="es-ES" dirty="0"/>
        </a:p>
      </dgm:t>
    </dgm:pt>
    <dgm:pt modelId="{64DBEC23-6F90-4092-AA77-AD3DBAE6CC3D}" type="parTrans" cxnId="{1A1EAD97-0580-4B45-9921-6E31E94881F8}">
      <dgm:prSet/>
      <dgm:spPr/>
      <dgm:t>
        <a:bodyPr/>
        <a:lstStyle/>
        <a:p>
          <a:endParaRPr lang="es-ES"/>
        </a:p>
      </dgm:t>
    </dgm:pt>
    <dgm:pt modelId="{588D1936-53B0-40E8-8BE3-B0C3682F13AD}" type="sibTrans" cxnId="{1A1EAD97-0580-4B45-9921-6E31E94881F8}">
      <dgm:prSet/>
      <dgm:spPr/>
      <dgm:t>
        <a:bodyPr/>
        <a:lstStyle/>
        <a:p>
          <a:endParaRPr lang="es-ES"/>
        </a:p>
      </dgm:t>
    </dgm:pt>
    <dgm:pt modelId="{CC3A4669-2525-4896-B2C9-9C8E140821C6}" type="pres">
      <dgm:prSet presAssocID="{870A695A-ABAF-4051-84DF-37B22B7B7E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FEE9F6-B87F-4E46-9BC4-168450C15DC5}" type="pres">
      <dgm:prSet presAssocID="{99675D47-A028-464E-BF0D-DB866B2E1576}" presName="centerShape" presStyleLbl="node0" presStyleIdx="0" presStyleCnt="1"/>
      <dgm:spPr/>
      <dgm:t>
        <a:bodyPr/>
        <a:lstStyle/>
        <a:p>
          <a:endParaRPr lang="es-ES"/>
        </a:p>
      </dgm:t>
    </dgm:pt>
    <dgm:pt modelId="{91315405-FD0A-44F6-BAB5-81F359D053D5}" type="pres">
      <dgm:prSet presAssocID="{5496A702-B207-443E-87A5-2162E46490C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693463-6BF5-47B5-8BD1-B768C100F533}" type="pres">
      <dgm:prSet presAssocID="{5496A702-B207-443E-87A5-2162E46490CF}" presName="dummy" presStyleCnt="0"/>
      <dgm:spPr/>
    </dgm:pt>
    <dgm:pt modelId="{45115082-C2F9-4117-AEDC-9C807622C574}" type="pres">
      <dgm:prSet presAssocID="{D9BD6828-6B8F-4034-BD4F-C416E64DBA0D}" presName="sibTrans" presStyleLbl="sibTrans2D1" presStyleIdx="0" presStyleCnt="5"/>
      <dgm:spPr/>
      <dgm:t>
        <a:bodyPr/>
        <a:lstStyle/>
        <a:p>
          <a:endParaRPr lang="es-ES"/>
        </a:p>
      </dgm:t>
    </dgm:pt>
    <dgm:pt modelId="{E35ED812-1D0F-468C-933E-1CA421B1A5CA}" type="pres">
      <dgm:prSet presAssocID="{E2F16CF5-07E5-45E6-A8A1-BF3C8FA8E20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CA46C2-F125-4750-B8D5-4C4B6683A01A}" type="pres">
      <dgm:prSet presAssocID="{E2F16CF5-07E5-45E6-A8A1-BF3C8FA8E208}" presName="dummy" presStyleCnt="0"/>
      <dgm:spPr/>
    </dgm:pt>
    <dgm:pt modelId="{CD1B729D-7DA3-48F5-B859-A5912B8EDCAF}" type="pres">
      <dgm:prSet presAssocID="{7045ABDE-C718-4894-86FB-F9097BB6D8B9}" presName="sibTrans" presStyleLbl="sibTrans2D1" presStyleIdx="1" presStyleCnt="5"/>
      <dgm:spPr/>
      <dgm:t>
        <a:bodyPr/>
        <a:lstStyle/>
        <a:p>
          <a:endParaRPr lang="es-ES"/>
        </a:p>
      </dgm:t>
    </dgm:pt>
    <dgm:pt modelId="{161A80C4-F02C-4063-850F-8DE86FE6C03B}" type="pres">
      <dgm:prSet presAssocID="{BDADCCF9-0116-4464-A827-8E8F6F8D24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95FA1-36CD-4CC5-AB04-2807C8E50CD8}" type="pres">
      <dgm:prSet presAssocID="{BDADCCF9-0116-4464-A827-8E8F6F8D243F}" presName="dummy" presStyleCnt="0"/>
      <dgm:spPr/>
    </dgm:pt>
    <dgm:pt modelId="{33C60213-5CBD-47CA-8050-67DCB115DE88}" type="pres">
      <dgm:prSet presAssocID="{DBEFC658-1AAD-4C07-B95C-E24D6347FF6F}" presName="sibTrans" presStyleLbl="sibTrans2D1" presStyleIdx="2" presStyleCnt="5"/>
      <dgm:spPr/>
      <dgm:t>
        <a:bodyPr/>
        <a:lstStyle/>
        <a:p>
          <a:endParaRPr lang="es-ES"/>
        </a:p>
      </dgm:t>
    </dgm:pt>
    <dgm:pt modelId="{4C0CF336-7E54-4326-8A48-68D90ADD65CE}" type="pres">
      <dgm:prSet presAssocID="{270AE84B-87FE-4B01-9068-3F1E4D9E57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EE31ED-6110-491B-B3C4-D05CDC777AD3}" type="pres">
      <dgm:prSet presAssocID="{270AE84B-87FE-4B01-9068-3F1E4D9E5720}" presName="dummy" presStyleCnt="0"/>
      <dgm:spPr/>
    </dgm:pt>
    <dgm:pt modelId="{E6D199DF-9DE0-4D06-958D-552150349826}" type="pres">
      <dgm:prSet presAssocID="{588D1936-53B0-40E8-8BE3-B0C3682F13AD}" presName="sibTrans" presStyleLbl="sibTrans2D1" presStyleIdx="3" presStyleCnt="5"/>
      <dgm:spPr/>
      <dgm:t>
        <a:bodyPr/>
        <a:lstStyle/>
        <a:p>
          <a:endParaRPr lang="es-ES"/>
        </a:p>
      </dgm:t>
    </dgm:pt>
    <dgm:pt modelId="{58747D1C-AB8F-4B46-8CFF-2C0ACF98B263}" type="pres">
      <dgm:prSet presAssocID="{4FADE355-4622-41A0-ACF0-5DE411720E0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AEF272-8AF8-4F32-A75A-CD988422FB9C}" type="pres">
      <dgm:prSet presAssocID="{4FADE355-4622-41A0-ACF0-5DE411720E0B}" presName="dummy" presStyleCnt="0"/>
      <dgm:spPr/>
    </dgm:pt>
    <dgm:pt modelId="{31ECEAA0-BB51-4FAB-9CB7-677232D682B3}" type="pres">
      <dgm:prSet presAssocID="{84F573A2-E9C5-4957-BF01-6EC372C7234F}" presName="sibTrans" presStyleLbl="sibTrans2D1" presStyleIdx="4" presStyleCnt="5" custLinFactNeighborX="-2744" custLinFactNeighborY="2322"/>
      <dgm:spPr/>
      <dgm:t>
        <a:bodyPr/>
        <a:lstStyle/>
        <a:p>
          <a:endParaRPr lang="es-ES"/>
        </a:p>
      </dgm:t>
    </dgm:pt>
  </dgm:ptLst>
  <dgm:cxnLst>
    <dgm:cxn modelId="{DCAFBBEC-B780-4F63-9CE3-7379863435E4}" type="presOf" srcId="{BDADCCF9-0116-4464-A827-8E8F6F8D243F}" destId="{161A80C4-F02C-4063-850F-8DE86FE6C03B}" srcOrd="0" destOrd="0" presId="urn:microsoft.com/office/officeart/2005/8/layout/radial6"/>
    <dgm:cxn modelId="{B5625143-6647-44BE-9CB3-1899EBCD4A7F}" type="presOf" srcId="{DBEFC658-1AAD-4C07-B95C-E24D6347FF6F}" destId="{33C60213-5CBD-47CA-8050-67DCB115DE88}" srcOrd="0" destOrd="0" presId="urn:microsoft.com/office/officeart/2005/8/layout/radial6"/>
    <dgm:cxn modelId="{2271A31F-E34F-4F94-AADF-FE0A3D11FC57}" srcId="{99675D47-A028-464E-BF0D-DB866B2E1576}" destId="{E2F16CF5-07E5-45E6-A8A1-BF3C8FA8E208}" srcOrd="1" destOrd="0" parTransId="{D4DB0755-CCC3-4657-9A04-6A180BCB82CA}" sibTransId="{7045ABDE-C718-4894-86FB-F9097BB6D8B9}"/>
    <dgm:cxn modelId="{2D4CFB64-5A3E-4784-92C3-35E83CC77CDB}" type="presOf" srcId="{588D1936-53B0-40E8-8BE3-B0C3682F13AD}" destId="{E6D199DF-9DE0-4D06-958D-552150349826}" srcOrd="0" destOrd="0" presId="urn:microsoft.com/office/officeart/2005/8/layout/radial6"/>
    <dgm:cxn modelId="{9E98BD12-0DE3-4345-AC85-A9F30F961DF4}" srcId="{99675D47-A028-464E-BF0D-DB866B2E1576}" destId="{4FADE355-4622-41A0-ACF0-5DE411720E0B}" srcOrd="4" destOrd="0" parTransId="{55CAF03B-A56D-4CA7-B42A-D9C96396AE94}" sibTransId="{84F573A2-E9C5-4957-BF01-6EC372C7234F}"/>
    <dgm:cxn modelId="{B844B8D0-235E-4F92-A30D-619F33756979}" type="presOf" srcId="{870A695A-ABAF-4051-84DF-37B22B7B7E96}" destId="{CC3A4669-2525-4896-B2C9-9C8E140821C6}" srcOrd="0" destOrd="0" presId="urn:microsoft.com/office/officeart/2005/8/layout/radial6"/>
    <dgm:cxn modelId="{81772B63-65F2-4BA3-9282-646D4036FF6E}" srcId="{99675D47-A028-464E-BF0D-DB866B2E1576}" destId="{BDADCCF9-0116-4464-A827-8E8F6F8D243F}" srcOrd="2" destOrd="0" parTransId="{5BCC43E1-B5FA-466E-9751-9E10DB5B1A1C}" sibTransId="{DBEFC658-1AAD-4C07-B95C-E24D6347FF6F}"/>
    <dgm:cxn modelId="{E62F847F-7D41-41D5-910D-21834E35F655}" type="presOf" srcId="{270AE84B-87FE-4B01-9068-3F1E4D9E5720}" destId="{4C0CF336-7E54-4326-8A48-68D90ADD65CE}" srcOrd="0" destOrd="0" presId="urn:microsoft.com/office/officeart/2005/8/layout/radial6"/>
    <dgm:cxn modelId="{1A1EAD97-0580-4B45-9921-6E31E94881F8}" srcId="{99675D47-A028-464E-BF0D-DB866B2E1576}" destId="{270AE84B-87FE-4B01-9068-3F1E4D9E5720}" srcOrd="3" destOrd="0" parTransId="{64DBEC23-6F90-4092-AA77-AD3DBAE6CC3D}" sibTransId="{588D1936-53B0-40E8-8BE3-B0C3682F13AD}"/>
    <dgm:cxn modelId="{6C9380A9-9A68-4668-B196-CA9890B179D3}" type="presOf" srcId="{E2F16CF5-07E5-45E6-A8A1-BF3C8FA8E208}" destId="{E35ED812-1D0F-468C-933E-1CA421B1A5CA}" srcOrd="0" destOrd="0" presId="urn:microsoft.com/office/officeart/2005/8/layout/radial6"/>
    <dgm:cxn modelId="{81E0D36E-413F-41E3-8B85-BD85B154A939}" type="presOf" srcId="{D9BD6828-6B8F-4034-BD4F-C416E64DBA0D}" destId="{45115082-C2F9-4117-AEDC-9C807622C574}" srcOrd="0" destOrd="0" presId="urn:microsoft.com/office/officeart/2005/8/layout/radial6"/>
    <dgm:cxn modelId="{8FF45368-E3CC-445C-9F00-B74EAD24B338}" type="presOf" srcId="{84F573A2-E9C5-4957-BF01-6EC372C7234F}" destId="{31ECEAA0-BB51-4FAB-9CB7-677232D682B3}" srcOrd="0" destOrd="0" presId="urn:microsoft.com/office/officeart/2005/8/layout/radial6"/>
    <dgm:cxn modelId="{433850CB-F846-442C-AB28-A3D3AD5E5C80}" type="presOf" srcId="{5496A702-B207-443E-87A5-2162E46490CF}" destId="{91315405-FD0A-44F6-BAB5-81F359D053D5}" srcOrd="0" destOrd="0" presId="urn:microsoft.com/office/officeart/2005/8/layout/radial6"/>
    <dgm:cxn modelId="{4444C1B1-375B-4998-8951-0409145B3827}" type="presOf" srcId="{7045ABDE-C718-4894-86FB-F9097BB6D8B9}" destId="{CD1B729D-7DA3-48F5-B859-A5912B8EDCAF}" srcOrd="0" destOrd="0" presId="urn:microsoft.com/office/officeart/2005/8/layout/radial6"/>
    <dgm:cxn modelId="{3766DE28-0C88-450D-A601-557674BCD241}" type="presOf" srcId="{99675D47-A028-464E-BF0D-DB866B2E1576}" destId="{82FEE9F6-B87F-4E46-9BC4-168450C15DC5}" srcOrd="0" destOrd="0" presId="urn:microsoft.com/office/officeart/2005/8/layout/radial6"/>
    <dgm:cxn modelId="{2C7F4F53-9DFF-4ADD-AF52-7065E534784C}" type="presOf" srcId="{4FADE355-4622-41A0-ACF0-5DE411720E0B}" destId="{58747D1C-AB8F-4B46-8CFF-2C0ACF98B263}" srcOrd="0" destOrd="0" presId="urn:microsoft.com/office/officeart/2005/8/layout/radial6"/>
    <dgm:cxn modelId="{B857A1C4-4FE2-47CA-B001-B115221F8C2D}" srcId="{99675D47-A028-464E-BF0D-DB866B2E1576}" destId="{5496A702-B207-443E-87A5-2162E46490CF}" srcOrd="0" destOrd="0" parTransId="{86BE634A-3F9E-4B38-8172-3937CF2AD59D}" sibTransId="{D9BD6828-6B8F-4034-BD4F-C416E64DBA0D}"/>
    <dgm:cxn modelId="{1804771A-F4CE-4315-8B30-9C2A586883C2}" srcId="{870A695A-ABAF-4051-84DF-37B22B7B7E96}" destId="{99675D47-A028-464E-BF0D-DB866B2E1576}" srcOrd="0" destOrd="0" parTransId="{5BE14CD2-2E16-435A-955E-9B248692CC62}" sibTransId="{A6061F90-067F-40F6-BCCC-BA3CE24E0536}"/>
    <dgm:cxn modelId="{A2529432-3E91-4742-94E0-98C8E7D7D248}" type="presParOf" srcId="{CC3A4669-2525-4896-B2C9-9C8E140821C6}" destId="{82FEE9F6-B87F-4E46-9BC4-168450C15DC5}" srcOrd="0" destOrd="0" presId="urn:microsoft.com/office/officeart/2005/8/layout/radial6"/>
    <dgm:cxn modelId="{A2B53A68-7C4D-4521-A440-F62BE702B46E}" type="presParOf" srcId="{CC3A4669-2525-4896-B2C9-9C8E140821C6}" destId="{91315405-FD0A-44F6-BAB5-81F359D053D5}" srcOrd="1" destOrd="0" presId="urn:microsoft.com/office/officeart/2005/8/layout/radial6"/>
    <dgm:cxn modelId="{B3F2B03B-EA56-4630-BB19-3F9D23A024AF}" type="presParOf" srcId="{CC3A4669-2525-4896-B2C9-9C8E140821C6}" destId="{F4693463-6BF5-47B5-8BD1-B768C100F533}" srcOrd="2" destOrd="0" presId="urn:microsoft.com/office/officeart/2005/8/layout/radial6"/>
    <dgm:cxn modelId="{FD4884CC-617C-44CF-8705-D961D35A41F0}" type="presParOf" srcId="{CC3A4669-2525-4896-B2C9-9C8E140821C6}" destId="{45115082-C2F9-4117-AEDC-9C807622C574}" srcOrd="3" destOrd="0" presId="urn:microsoft.com/office/officeart/2005/8/layout/radial6"/>
    <dgm:cxn modelId="{5DE66D6A-A91E-4921-8120-B4058297D2ED}" type="presParOf" srcId="{CC3A4669-2525-4896-B2C9-9C8E140821C6}" destId="{E35ED812-1D0F-468C-933E-1CA421B1A5CA}" srcOrd="4" destOrd="0" presId="urn:microsoft.com/office/officeart/2005/8/layout/radial6"/>
    <dgm:cxn modelId="{08A5458A-5E95-4EC8-ACC1-446CB204830A}" type="presParOf" srcId="{CC3A4669-2525-4896-B2C9-9C8E140821C6}" destId="{B4CA46C2-F125-4750-B8D5-4C4B6683A01A}" srcOrd="5" destOrd="0" presId="urn:microsoft.com/office/officeart/2005/8/layout/radial6"/>
    <dgm:cxn modelId="{B3702603-B582-4BEB-AFDC-473BA608565B}" type="presParOf" srcId="{CC3A4669-2525-4896-B2C9-9C8E140821C6}" destId="{CD1B729D-7DA3-48F5-B859-A5912B8EDCAF}" srcOrd="6" destOrd="0" presId="urn:microsoft.com/office/officeart/2005/8/layout/radial6"/>
    <dgm:cxn modelId="{63772E9D-0117-4819-AF74-C726C12CFDE5}" type="presParOf" srcId="{CC3A4669-2525-4896-B2C9-9C8E140821C6}" destId="{161A80C4-F02C-4063-850F-8DE86FE6C03B}" srcOrd="7" destOrd="0" presId="urn:microsoft.com/office/officeart/2005/8/layout/radial6"/>
    <dgm:cxn modelId="{AC0A545F-7F8A-4EB3-848B-DEDD4901ABE2}" type="presParOf" srcId="{CC3A4669-2525-4896-B2C9-9C8E140821C6}" destId="{97995FA1-36CD-4CC5-AB04-2807C8E50CD8}" srcOrd="8" destOrd="0" presId="urn:microsoft.com/office/officeart/2005/8/layout/radial6"/>
    <dgm:cxn modelId="{41EF0C7C-F981-48D8-AE12-975304F65E9B}" type="presParOf" srcId="{CC3A4669-2525-4896-B2C9-9C8E140821C6}" destId="{33C60213-5CBD-47CA-8050-67DCB115DE88}" srcOrd="9" destOrd="0" presId="urn:microsoft.com/office/officeart/2005/8/layout/radial6"/>
    <dgm:cxn modelId="{A98684BE-C555-4219-84A0-51D793592BBD}" type="presParOf" srcId="{CC3A4669-2525-4896-B2C9-9C8E140821C6}" destId="{4C0CF336-7E54-4326-8A48-68D90ADD65CE}" srcOrd="10" destOrd="0" presId="urn:microsoft.com/office/officeart/2005/8/layout/radial6"/>
    <dgm:cxn modelId="{4005BF27-69DA-486D-B1F0-A0934D729632}" type="presParOf" srcId="{CC3A4669-2525-4896-B2C9-9C8E140821C6}" destId="{6DEE31ED-6110-491B-B3C4-D05CDC777AD3}" srcOrd="11" destOrd="0" presId="urn:microsoft.com/office/officeart/2005/8/layout/radial6"/>
    <dgm:cxn modelId="{F1FEE8F4-0EF7-4852-A1DC-6E295AFD9617}" type="presParOf" srcId="{CC3A4669-2525-4896-B2C9-9C8E140821C6}" destId="{E6D199DF-9DE0-4D06-958D-552150349826}" srcOrd="12" destOrd="0" presId="urn:microsoft.com/office/officeart/2005/8/layout/radial6"/>
    <dgm:cxn modelId="{DD0EB842-604A-4E91-8F3C-DFE084C3AB91}" type="presParOf" srcId="{CC3A4669-2525-4896-B2C9-9C8E140821C6}" destId="{58747D1C-AB8F-4B46-8CFF-2C0ACF98B263}" srcOrd="13" destOrd="0" presId="urn:microsoft.com/office/officeart/2005/8/layout/radial6"/>
    <dgm:cxn modelId="{3AFAAA18-5140-4FD9-81AE-FEA0BD3DBBA0}" type="presParOf" srcId="{CC3A4669-2525-4896-B2C9-9C8E140821C6}" destId="{70AEF272-8AF8-4F32-A75A-CD988422FB9C}" srcOrd="14" destOrd="0" presId="urn:microsoft.com/office/officeart/2005/8/layout/radial6"/>
    <dgm:cxn modelId="{073F4224-82BA-4FB1-9572-7275B6ADA2E5}" type="presParOf" srcId="{CC3A4669-2525-4896-B2C9-9C8E140821C6}" destId="{31ECEAA0-BB51-4FAB-9CB7-677232D682B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4DFCA8-F134-48E4-93A4-2D7926D5F18A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C7D960F-F129-4C8A-823E-87ED8E2FAD3B}">
      <dgm:prSet phldrT="[Texto]"/>
      <dgm:spPr/>
      <dgm:t>
        <a:bodyPr/>
        <a:lstStyle/>
        <a:p>
          <a:r>
            <a:rPr lang="es-ES" dirty="0" smtClean="0"/>
            <a:t>ANTES</a:t>
          </a:r>
          <a:endParaRPr lang="es-ES" dirty="0"/>
        </a:p>
      </dgm:t>
    </dgm:pt>
    <dgm:pt modelId="{8E912955-0453-4DED-8A1D-93FC27B70AB0}" type="parTrans" cxnId="{5895A18E-386D-4C52-839B-7165D60046CC}">
      <dgm:prSet/>
      <dgm:spPr/>
      <dgm:t>
        <a:bodyPr/>
        <a:lstStyle/>
        <a:p>
          <a:endParaRPr lang="es-ES"/>
        </a:p>
      </dgm:t>
    </dgm:pt>
    <dgm:pt modelId="{8DC9514C-193E-4E5C-BB06-2CE4F47F110C}" type="sibTrans" cxnId="{5895A18E-386D-4C52-839B-7165D60046CC}">
      <dgm:prSet/>
      <dgm:spPr/>
      <dgm:t>
        <a:bodyPr/>
        <a:lstStyle/>
        <a:p>
          <a:endParaRPr lang="es-ES"/>
        </a:p>
      </dgm:t>
    </dgm:pt>
    <dgm:pt modelId="{577AF190-6874-460E-A9D7-1039BB5D4BD6}">
      <dgm:prSet phldrT="[Texto]"/>
      <dgm:spPr/>
      <dgm:t>
        <a:bodyPr/>
        <a:lstStyle/>
        <a:p>
          <a:r>
            <a:rPr lang="es-ES" dirty="0" smtClean="0"/>
            <a:t>¿LA FORMACIÓN DE MAESTROS ERA MEJOR?</a:t>
          </a:r>
          <a:endParaRPr lang="es-ES" dirty="0"/>
        </a:p>
      </dgm:t>
    </dgm:pt>
    <dgm:pt modelId="{5DC7BCCC-25B2-45BE-AD80-5B057CA34C4F}" type="parTrans" cxnId="{B5AF04C2-15D2-43B7-8B96-C6B709B275E8}">
      <dgm:prSet/>
      <dgm:spPr/>
      <dgm:t>
        <a:bodyPr/>
        <a:lstStyle/>
        <a:p>
          <a:endParaRPr lang="es-ES"/>
        </a:p>
      </dgm:t>
    </dgm:pt>
    <dgm:pt modelId="{B3046FA6-33D9-465F-B1A2-C470CB997A2A}" type="sibTrans" cxnId="{B5AF04C2-15D2-43B7-8B96-C6B709B275E8}">
      <dgm:prSet/>
      <dgm:spPr/>
      <dgm:t>
        <a:bodyPr/>
        <a:lstStyle/>
        <a:p>
          <a:endParaRPr lang="es-ES"/>
        </a:p>
      </dgm:t>
    </dgm:pt>
    <dgm:pt modelId="{D7487B1B-B5DF-48E1-BCBC-076EA36904F9}">
      <dgm:prSet phldrT="[Texto]"/>
      <dgm:spPr/>
      <dgm:t>
        <a:bodyPr/>
        <a:lstStyle/>
        <a:p>
          <a:r>
            <a:rPr lang="es-ES" dirty="0" smtClean="0"/>
            <a:t>DESPUÉS</a:t>
          </a:r>
          <a:endParaRPr lang="es-ES" dirty="0"/>
        </a:p>
      </dgm:t>
    </dgm:pt>
    <dgm:pt modelId="{9E2C1D75-4117-4F72-B5BA-EFF1FD525F31}" type="parTrans" cxnId="{951FFDFB-88F4-42D3-9451-1953485776F0}">
      <dgm:prSet/>
      <dgm:spPr/>
      <dgm:t>
        <a:bodyPr/>
        <a:lstStyle/>
        <a:p>
          <a:endParaRPr lang="es-ES"/>
        </a:p>
      </dgm:t>
    </dgm:pt>
    <dgm:pt modelId="{91987789-D4C4-4175-BED5-6CC2F470CFF0}" type="sibTrans" cxnId="{951FFDFB-88F4-42D3-9451-1953485776F0}">
      <dgm:prSet/>
      <dgm:spPr/>
      <dgm:t>
        <a:bodyPr/>
        <a:lstStyle/>
        <a:p>
          <a:endParaRPr lang="es-ES"/>
        </a:p>
      </dgm:t>
    </dgm:pt>
    <dgm:pt modelId="{C6D3FBA7-FA94-4634-A14C-DDF4832AD1D5}">
      <dgm:prSet phldrT="[Texto]"/>
      <dgm:spPr/>
      <dgm:t>
        <a:bodyPr/>
        <a:lstStyle/>
        <a:p>
          <a:r>
            <a:rPr lang="es-ES" dirty="0" smtClean="0"/>
            <a:t>¿EN LA ACTUALIDAD FALTA PRÁCTICA DOCENTE?</a:t>
          </a:r>
          <a:endParaRPr lang="es-ES" dirty="0"/>
        </a:p>
      </dgm:t>
    </dgm:pt>
    <dgm:pt modelId="{006D028D-C758-4597-A30D-9E686CDE71CE}" type="parTrans" cxnId="{91191F88-E2EF-4689-B139-D08233073F70}">
      <dgm:prSet/>
      <dgm:spPr/>
      <dgm:t>
        <a:bodyPr/>
        <a:lstStyle/>
        <a:p>
          <a:endParaRPr lang="es-ES"/>
        </a:p>
      </dgm:t>
    </dgm:pt>
    <dgm:pt modelId="{0BA188CE-713F-431F-AF3C-9F8F123CA9FC}" type="sibTrans" cxnId="{91191F88-E2EF-4689-B139-D08233073F70}">
      <dgm:prSet/>
      <dgm:spPr/>
      <dgm:t>
        <a:bodyPr/>
        <a:lstStyle/>
        <a:p>
          <a:endParaRPr lang="es-ES"/>
        </a:p>
      </dgm:t>
    </dgm:pt>
    <dgm:pt modelId="{303F9722-1C09-4A21-A15B-1FF5373DD58F}" type="pres">
      <dgm:prSet presAssocID="{6B4DFCA8-F134-48E4-93A4-2D7926D5F18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C37DED-A168-4B2C-BBD5-0FA6B40E484F}" type="pres">
      <dgm:prSet presAssocID="{6B4DFCA8-F134-48E4-93A4-2D7926D5F18A}" presName="Background" presStyleLbl="node1" presStyleIdx="0" presStyleCnt="1"/>
      <dgm:spPr/>
    </dgm:pt>
    <dgm:pt modelId="{C79617A9-E7B1-4C0D-8C97-63BD9C73F451}" type="pres">
      <dgm:prSet presAssocID="{6B4DFCA8-F134-48E4-93A4-2D7926D5F18A}" presName="Divider" presStyleLbl="callout" presStyleIdx="0" presStyleCnt="1"/>
      <dgm:spPr/>
    </dgm:pt>
    <dgm:pt modelId="{C6F1B1D9-1A69-4F56-B991-2D578BDD9BF6}" type="pres">
      <dgm:prSet presAssocID="{6B4DFCA8-F134-48E4-93A4-2D7926D5F18A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44922D-257C-455B-92DC-28594BE34B28}" type="pres">
      <dgm:prSet presAssocID="{6B4DFCA8-F134-48E4-93A4-2D7926D5F18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1E70A0-5B94-49D5-8298-5181DF9816B4}" type="pres">
      <dgm:prSet presAssocID="{6B4DFCA8-F134-48E4-93A4-2D7926D5F18A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A2E0C70B-D7FE-4507-857E-A9C252C038BD}" type="pres">
      <dgm:prSet presAssocID="{6B4DFCA8-F134-48E4-93A4-2D7926D5F18A}" presName="ParentShape1" presStyleLbl="alignImgPlace1" presStyleIdx="0" presStyleCnt="2">
        <dgm:presLayoutVars/>
      </dgm:prSet>
      <dgm:spPr/>
      <dgm:t>
        <a:bodyPr/>
        <a:lstStyle/>
        <a:p>
          <a:endParaRPr lang="es-ES"/>
        </a:p>
      </dgm:t>
    </dgm:pt>
    <dgm:pt modelId="{E5024255-C5BC-4C4D-9E84-0BFAC3A099D7}" type="pres">
      <dgm:prSet presAssocID="{6B4DFCA8-F134-48E4-93A4-2D7926D5F18A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D0A54AA2-0DE2-4E26-ADC7-CBA0EBFCFE21}" type="pres">
      <dgm:prSet presAssocID="{6B4DFCA8-F134-48E4-93A4-2D7926D5F18A}" presName="ParentShape2" presStyleLbl="alignImgPlace1" presStyleIdx="1" presStyleCnt="2">
        <dgm:presLayoutVars/>
      </dgm:prSet>
      <dgm:spPr/>
      <dgm:t>
        <a:bodyPr/>
        <a:lstStyle/>
        <a:p>
          <a:endParaRPr lang="es-ES"/>
        </a:p>
      </dgm:t>
    </dgm:pt>
  </dgm:ptLst>
  <dgm:cxnLst>
    <dgm:cxn modelId="{D41F21AF-BADF-44B9-BF8F-F12876A5EDDA}" type="presOf" srcId="{D7487B1B-B5DF-48E1-BCBC-076EA36904F9}" destId="{D0A54AA2-0DE2-4E26-ADC7-CBA0EBFCFE21}" srcOrd="1" destOrd="0" presId="urn:microsoft.com/office/officeart/2009/3/layout/OpposingIdeas"/>
    <dgm:cxn modelId="{5895A18E-386D-4C52-839B-7165D60046CC}" srcId="{6B4DFCA8-F134-48E4-93A4-2D7926D5F18A}" destId="{8C7D960F-F129-4C8A-823E-87ED8E2FAD3B}" srcOrd="0" destOrd="0" parTransId="{8E912955-0453-4DED-8A1D-93FC27B70AB0}" sibTransId="{8DC9514C-193E-4E5C-BB06-2CE4F47F110C}"/>
    <dgm:cxn modelId="{AA6B9905-03B8-4B8E-84AE-0ABDD48E45DE}" type="presOf" srcId="{577AF190-6874-460E-A9D7-1039BB5D4BD6}" destId="{C6F1B1D9-1A69-4F56-B991-2D578BDD9BF6}" srcOrd="0" destOrd="0" presId="urn:microsoft.com/office/officeart/2009/3/layout/OpposingIdeas"/>
    <dgm:cxn modelId="{4178F685-D7E5-48E3-BD1E-43D5BA42D057}" type="presOf" srcId="{8C7D960F-F129-4C8A-823E-87ED8E2FAD3B}" destId="{A2E0C70B-D7FE-4507-857E-A9C252C038BD}" srcOrd="1" destOrd="0" presId="urn:microsoft.com/office/officeart/2009/3/layout/OpposingIdeas"/>
    <dgm:cxn modelId="{C72FF58F-2EF0-47E6-A995-D4F5F7BAE519}" type="presOf" srcId="{C6D3FBA7-FA94-4634-A14C-DDF4832AD1D5}" destId="{8344922D-257C-455B-92DC-28594BE34B28}" srcOrd="0" destOrd="0" presId="urn:microsoft.com/office/officeart/2009/3/layout/OpposingIdeas"/>
    <dgm:cxn modelId="{951FFDFB-88F4-42D3-9451-1953485776F0}" srcId="{6B4DFCA8-F134-48E4-93A4-2D7926D5F18A}" destId="{D7487B1B-B5DF-48E1-BCBC-076EA36904F9}" srcOrd="1" destOrd="0" parTransId="{9E2C1D75-4117-4F72-B5BA-EFF1FD525F31}" sibTransId="{91987789-D4C4-4175-BED5-6CC2F470CFF0}"/>
    <dgm:cxn modelId="{B5AF04C2-15D2-43B7-8B96-C6B709B275E8}" srcId="{8C7D960F-F129-4C8A-823E-87ED8E2FAD3B}" destId="{577AF190-6874-460E-A9D7-1039BB5D4BD6}" srcOrd="0" destOrd="0" parTransId="{5DC7BCCC-25B2-45BE-AD80-5B057CA34C4F}" sibTransId="{B3046FA6-33D9-465F-B1A2-C470CB997A2A}"/>
    <dgm:cxn modelId="{8A44695A-8C65-4BDE-9584-B66A826B1129}" type="presOf" srcId="{8C7D960F-F129-4C8A-823E-87ED8E2FAD3B}" destId="{0D1E70A0-5B94-49D5-8298-5181DF9816B4}" srcOrd="0" destOrd="0" presId="urn:microsoft.com/office/officeart/2009/3/layout/OpposingIdeas"/>
    <dgm:cxn modelId="{91191F88-E2EF-4689-B139-D08233073F70}" srcId="{D7487B1B-B5DF-48E1-BCBC-076EA36904F9}" destId="{C6D3FBA7-FA94-4634-A14C-DDF4832AD1D5}" srcOrd="0" destOrd="0" parTransId="{006D028D-C758-4597-A30D-9E686CDE71CE}" sibTransId="{0BA188CE-713F-431F-AF3C-9F8F123CA9FC}"/>
    <dgm:cxn modelId="{73D52048-6413-4580-9ED8-BB1F3096DCD1}" type="presOf" srcId="{D7487B1B-B5DF-48E1-BCBC-076EA36904F9}" destId="{E5024255-C5BC-4C4D-9E84-0BFAC3A099D7}" srcOrd="0" destOrd="0" presId="urn:microsoft.com/office/officeart/2009/3/layout/OpposingIdeas"/>
    <dgm:cxn modelId="{04360133-AB48-4DDC-A239-8DC0C843B523}" type="presOf" srcId="{6B4DFCA8-F134-48E4-93A4-2D7926D5F18A}" destId="{303F9722-1C09-4A21-A15B-1FF5373DD58F}" srcOrd="0" destOrd="0" presId="urn:microsoft.com/office/officeart/2009/3/layout/OpposingIdeas"/>
    <dgm:cxn modelId="{06028142-9C0B-4CF1-9FB9-4F713B461FC4}" type="presParOf" srcId="{303F9722-1C09-4A21-A15B-1FF5373DD58F}" destId="{A0C37DED-A168-4B2C-BBD5-0FA6B40E484F}" srcOrd="0" destOrd="0" presId="urn:microsoft.com/office/officeart/2009/3/layout/OpposingIdeas"/>
    <dgm:cxn modelId="{57E044C6-1710-4B96-8B6F-8F3DB3F1F6F1}" type="presParOf" srcId="{303F9722-1C09-4A21-A15B-1FF5373DD58F}" destId="{C79617A9-E7B1-4C0D-8C97-63BD9C73F451}" srcOrd="1" destOrd="0" presId="urn:microsoft.com/office/officeart/2009/3/layout/OpposingIdeas"/>
    <dgm:cxn modelId="{CA8321EA-43CF-4A83-88D7-38AD7B6AC601}" type="presParOf" srcId="{303F9722-1C09-4A21-A15B-1FF5373DD58F}" destId="{C6F1B1D9-1A69-4F56-B991-2D578BDD9BF6}" srcOrd="2" destOrd="0" presId="urn:microsoft.com/office/officeart/2009/3/layout/OpposingIdeas"/>
    <dgm:cxn modelId="{61C5AE11-D060-4B1B-B998-54B8E439D0A5}" type="presParOf" srcId="{303F9722-1C09-4A21-A15B-1FF5373DD58F}" destId="{8344922D-257C-455B-92DC-28594BE34B28}" srcOrd="3" destOrd="0" presId="urn:microsoft.com/office/officeart/2009/3/layout/OpposingIdeas"/>
    <dgm:cxn modelId="{1D270128-1039-4E88-A312-E713A98AD6DB}" type="presParOf" srcId="{303F9722-1C09-4A21-A15B-1FF5373DD58F}" destId="{0D1E70A0-5B94-49D5-8298-5181DF9816B4}" srcOrd="4" destOrd="0" presId="urn:microsoft.com/office/officeart/2009/3/layout/OpposingIdeas"/>
    <dgm:cxn modelId="{174CF0B9-D217-42EF-A140-8C0E31CE4FF7}" type="presParOf" srcId="{303F9722-1C09-4A21-A15B-1FF5373DD58F}" destId="{A2E0C70B-D7FE-4507-857E-A9C252C038BD}" srcOrd="5" destOrd="0" presId="urn:microsoft.com/office/officeart/2009/3/layout/OpposingIdeas"/>
    <dgm:cxn modelId="{60FD870C-E812-47B1-AB21-9AD15847E95F}" type="presParOf" srcId="{303F9722-1C09-4A21-A15B-1FF5373DD58F}" destId="{E5024255-C5BC-4C4D-9E84-0BFAC3A099D7}" srcOrd="6" destOrd="0" presId="urn:microsoft.com/office/officeart/2009/3/layout/OpposingIdeas"/>
    <dgm:cxn modelId="{99FE343E-877D-4512-B7FC-8A8AF4878BAA}" type="presParOf" srcId="{303F9722-1C09-4A21-A15B-1FF5373DD58F}" destId="{D0A54AA2-0DE2-4E26-ADC7-CBA0EBFCFE21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C93F6E-4011-4D63-B5A8-CD2CE7A44A6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05D33B1-2CAF-498E-AF8C-D175CAB794DC}">
      <dgm:prSet phldrT="[Texto]"/>
      <dgm:spPr/>
      <dgm:t>
        <a:bodyPr/>
        <a:lstStyle/>
        <a:p>
          <a:r>
            <a:rPr lang="es-ES" b="1" dirty="0" smtClean="0"/>
            <a:t>FORMACIÓN DE FORMADORES</a:t>
          </a:r>
        </a:p>
        <a:p>
          <a:r>
            <a:rPr lang="es-ES" b="1" dirty="0" smtClean="0"/>
            <a:t>“LA ÚNICA FORMACIÓN QUE TRANSFORMA”</a:t>
          </a:r>
          <a:endParaRPr lang="es-ES" b="1" dirty="0"/>
        </a:p>
      </dgm:t>
    </dgm:pt>
    <dgm:pt modelId="{5720DFDC-434B-4C55-8AC0-7B7690E344EA}" type="parTrans" cxnId="{B1F99ABA-C637-4E95-9CB8-332C9E01E969}">
      <dgm:prSet/>
      <dgm:spPr/>
      <dgm:t>
        <a:bodyPr/>
        <a:lstStyle/>
        <a:p>
          <a:endParaRPr lang="es-ES" b="1"/>
        </a:p>
      </dgm:t>
    </dgm:pt>
    <dgm:pt modelId="{699B9A31-3430-49CB-B233-C4E67193E0CB}" type="sibTrans" cxnId="{B1F99ABA-C637-4E95-9CB8-332C9E01E969}">
      <dgm:prSet/>
      <dgm:spPr/>
      <dgm:t>
        <a:bodyPr/>
        <a:lstStyle/>
        <a:p>
          <a:endParaRPr lang="es-ES" b="1"/>
        </a:p>
      </dgm:t>
    </dgm:pt>
    <dgm:pt modelId="{2F3FF40B-2A50-4B7D-A571-C7C1BC80FC11}">
      <dgm:prSet phldrT="[Texto]" custT="1"/>
      <dgm:spPr/>
      <dgm:t>
        <a:bodyPr/>
        <a:lstStyle/>
        <a:p>
          <a:r>
            <a:rPr lang="es-ES" sz="2800" b="1" dirty="0" smtClean="0"/>
            <a:t>COMPETETES</a:t>
          </a:r>
        </a:p>
        <a:p>
          <a:r>
            <a:rPr lang="es-ES" sz="2800" b="1" dirty="0" smtClean="0"/>
            <a:t>CONSCIENTES</a:t>
          </a:r>
        </a:p>
        <a:p>
          <a:r>
            <a:rPr lang="es-ES" sz="2800" b="1" dirty="0" smtClean="0"/>
            <a:t>COMPASIVOS</a:t>
          </a:r>
        </a:p>
        <a:p>
          <a:r>
            <a:rPr lang="es-ES" sz="2800" b="1" dirty="0" smtClean="0"/>
            <a:t>COMPROMETIDOS </a:t>
          </a:r>
          <a:r>
            <a:rPr lang="es-ES" sz="1600" b="1" dirty="0" smtClean="0"/>
            <a:t>(SJ </a:t>
          </a:r>
          <a:r>
            <a:rPr lang="es-ES" sz="1600" b="1" dirty="0" err="1" smtClean="0"/>
            <a:t>Margenat</a:t>
          </a:r>
          <a:r>
            <a:rPr lang="es-ES" sz="1600" b="1" dirty="0" smtClean="0"/>
            <a:t>)</a:t>
          </a:r>
          <a:endParaRPr lang="es-ES" sz="1600" b="1" dirty="0"/>
        </a:p>
      </dgm:t>
    </dgm:pt>
    <dgm:pt modelId="{C3C2CD95-450F-4235-BDE0-876C91A4BC8C}" type="parTrans" cxnId="{F74E312E-486D-4FFD-BE8D-373762C47E35}">
      <dgm:prSet/>
      <dgm:spPr/>
      <dgm:t>
        <a:bodyPr/>
        <a:lstStyle/>
        <a:p>
          <a:endParaRPr lang="es-ES" b="1"/>
        </a:p>
      </dgm:t>
    </dgm:pt>
    <dgm:pt modelId="{F98A7A0A-59A4-43E0-9CB7-C5A0C56DEBBB}" type="sibTrans" cxnId="{F74E312E-486D-4FFD-BE8D-373762C47E35}">
      <dgm:prSet/>
      <dgm:spPr/>
      <dgm:t>
        <a:bodyPr/>
        <a:lstStyle/>
        <a:p>
          <a:endParaRPr lang="es-ES" b="1"/>
        </a:p>
      </dgm:t>
    </dgm:pt>
    <dgm:pt modelId="{0C79826D-C41B-47EA-9CD1-D124A38A2143}">
      <dgm:prSet phldrT="[Texto]"/>
      <dgm:spPr/>
      <dgm:t>
        <a:bodyPr/>
        <a:lstStyle/>
        <a:p>
          <a:r>
            <a:rPr lang="es-ES" b="1" dirty="0" smtClean="0"/>
            <a:t>FORMACIÓN GLOCAL</a:t>
          </a:r>
          <a:endParaRPr lang="es-ES" b="1" dirty="0"/>
        </a:p>
      </dgm:t>
    </dgm:pt>
    <dgm:pt modelId="{6F0E5C6E-25EC-48B6-9227-6BDB98C7B55D}" type="parTrans" cxnId="{B5625934-05A3-4AD0-878B-75145FD666DE}">
      <dgm:prSet/>
      <dgm:spPr/>
      <dgm:t>
        <a:bodyPr/>
        <a:lstStyle/>
        <a:p>
          <a:endParaRPr lang="es-ES" b="1"/>
        </a:p>
      </dgm:t>
    </dgm:pt>
    <dgm:pt modelId="{0D9EBBFB-745A-4059-8618-ED749E4B20BE}" type="sibTrans" cxnId="{B5625934-05A3-4AD0-878B-75145FD666DE}">
      <dgm:prSet/>
      <dgm:spPr/>
      <dgm:t>
        <a:bodyPr/>
        <a:lstStyle/>
        <a:p>
          <a:endParaRPr lang="es-ES" b="1"/>
        </a:p>
      </dgm:t>
    </dgm:pt>
    <dgm:pt modelId="{96DF96CC-C697-46DB-A478-9E7A358B1FCF}">
      <dgm:prSet phldrT="[Texto]"/>
      <dgm:spPr/>
      <dgm:t>
        <a:bodyPr/>
        <a:lstStyle/>
        <a:p>
          <a:r>
            <a:rPr lang="es-ES" b="1" dirty="0" smtClean="0"/>
            <a:t>FORMACIÓN INTEGRAL</a:t>
          </a:r>
          <a:endParaRPr lang="es-ES" b="1" dirty="0"/>
        </a:p>
      </dgm:t>
    </dgm:pt>
    <dgm:pt modelId="{069319C6-63DD-490B-8845-34ED57307317}" type="parTrans" cxnId="{478F67BA-4091-4F2B-8497-604096E75DCC}">
      <dgm:prSet/>
      <dgm:spPr/>
      <dgm:t>
        <a:bodyPr/>
        <a:lstStyle/>
        <a:p>
          <a:endParaRPr lang="es-ES" b="1"/>
        </a:p>
      </dgm:t>
    </dgm:pt>
    <dgm:pt modelId="{F180A3A5-2613-490B-A6FE-DF9251E94CF5}" type="sibTrans" cxnId="{478F67BA-4091-4F2B-8497-604096E75DCC}">
      <dgm:prSet/>
      <dgm:spPr/>
      <dgm:t>
        <a:bodyPr/>
        <a:lstStyle/>
        <a:p>
          <a:endParaRPr lang="es-ES" b="1"/>
        </a:p>
      </dgm:t>
    </dgm:pt>
    <dgm:pt modelId="{4BDD3519-2041-476E-945D-36B1E89D12CD}">
      <dgm:prSet phldrT="[Texto]"/>
      <dgm:spPr/>
      <dgm:t>
        <a:bodyPr/>
        <a:lstStyle/>
        <a:p>
          <a:r>
            <a:rPr lang="es-ES" b="1" dirty="0" smtClean="0"/>
            <a:t>PRÁCTICA PERMANENTE</a:t>
          </a:r>
        </a:p>
        <a:p>
          <a:r>
            <a:rPr lang="es-ES" b="1" dirty="0" smtClean="0"/>
            <a:t>INNOVACIÓN</a:t>
          </a:r>
          <a:endParaRPr lang="es-ES" b="1" dirty="0"/>
        </a:p>
      </dgm:t>
    </dgm:pt>
    <dgm:pt modelId="{9F460D9C-FCBA-4DE3-8900-2E063C956667}" type="parTrans" cxnId="{C7FB1E3F-A423-4001-A2C8-7595F663D761}">
      <dgm:prSet/>
      <dgm:spPr/>
      <dgm:t>
        <a:bodyPr/>
        <a:lstStyle/>
        <a:p>
          <a:endParaRPr lang="es-ES" b="1"/>
        </a:p>
      </dgm:t>
    </dgm:pt>
    <dgm:pt modelId="{4C3E22C8-EAF4-4B50-BD3C-A151C136AD88}" type="sibTrans" cxnId="{C7FB1E3F-A423-4001-A2C8-7595F663D761}">
      <dgm:prSet/>
      <dgm:spPr/>
      <dgm:t>
        <a:bodyPr/>
        <a:lstStyle/>
        <a:p>
          <a:endParaRPr lang="es-ES" b="1"/>
        </a:p>
      </dgm:t>
    </dgm:pt>
    <dgm:pt modelId="{0B2B3190-8484-41F1-B3B1-EEB304BEB21E}">
      <dgm:prSet phldrT="[Texto]"/>
      <dgm:spPr/>
      <dgm:t>
        <a:bodyPr/>
        <a:lstStyle/>
        <a:p>
          <a:r>
            <a:rPr lang="es-ES" b="1" dirty="0" smtClean="0"/>
            <a:t>Menos formatos más acción</a:t>
          </a:r>
          <a:endParaRPr lang="es-ES" b="1" dirty="0"/>
        </a:p>
      </dgm:t>
    </dgm:pt>
    <dgm:pt modelId="{EF6A26F3-C9D6-47A5-8340-605C713BBEB9}" type="parTrans" cxnId="{6550BA37-B8B6-45C2-A7C7-D6A150A4E11C}">
      <dgm:prSet/>
      <dgm:spPr/>
      <dgm:t>
        <a:bodyPr/>
        <a:lstStyle/>
        <a:p>
          <a:endParaRPr lang="es-ES" b="1"/>
        </a:p>
      </dgm:t>
    </dgm:pt>
    <dgm:pt modelId="{18CE4C25-9446-4185-A337-756C1996897D}" type="sibTrans" cxnId="{6550BA37-B8B6-45C2-A7C7-D6A150A4E11C}">
      <dgm:prSet/>
      <dgm:spPr/>
      <dgm:t>
        <a:bodyPr/>
        <a:lstStyle/>
        <a:p>
          <a:endParaRPr lang="es-ES" b="1"/>
        </a:p>
      </dgm:t>
    </dgm:pt>
    <dgm:pt modelId="{5D477ACA-4E8E-40F6-A48D-297A3A41D838}" type="pres">
      <dgm:prSet presAssocID="{4FC93F6E-4011-4D63-B5A8-CD2CE7A44A6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D7CC183-A25B-4086-A098-15351E1BD3EF}" type="pres">
      <dgm:prSet presAssocID="{F05D33B1-2CAF-498E-AF8C-D175CAB794DC}" presName="root1" presStyleCnt="0"/>
      <dgm:spPr/>
    </dgm:pt>
    <dgm:pt modelId="{1FE4DC56-FCE5-47BE-B615-6AB9968FF02F}" type="pres">
      <dgm:prSet presAssocID="{F05D33B1-2CAF-498E-AF8C-D175CAB794DC}" presName="LevelOneTextNode" presStyleLbl="node0" presStyleIdx="0" presStyleCnt="1" custScaleX="1001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1B50F3-AF38-4FE6-A853-3DE43591FEAB}" type="pres">
      <dgm:prSet presAssocID="{F05D33B1-2CAF-498E-AF8C-D175CAB794DC}" presName="level2hierChild" presStyleCnt="0"/>
      <dgm:spPr/>
    </dgm:pt>
    <dgm:pt modelId="{46634909-4026-4589-BB96-9FFB75BB314E}" type="pres">
      <dgm:prSet presAssocID="{C3C2CD95-450F-4235-BDE0-876C91A4BC8C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62CD0549-860C-4D36-B67D-05B2D1F15E3C}" type="pres">
      <dgm:prSet presAssocID="{C3C2CD95-450F-4235-BDE0-876C91A4BC8C}" presName="connTx" presStyleLbl="parChTrans1D2" presStyleIdx="0" presStyleCnt="2"/>
      <dgm:spPr/>
      <dgm:t>
        <a:bodyPr/>
        <a:lstStyle/>
        <a:p>
          <a:endParaRPr lang="es-ES"/>
        </a:p>
      </dgm:t>
    </dgm:pt>
    <dgm:pt modelId="{624F3D50-40C9-408D-9BD8-0C7EB37962E6}" type="pres">
      <dgm:prSet presAssocID="{2F3FF40B-2A50-4B7D-A571-C7C1BC80FC11}" presName="root2" presStyleCnt="0"/>
      <dgm:spPr/>
    </dgm:pt>
    <dgm:pt modelId="{EE528136-9567-4EBD-B024-F0E92DF40CCC}" type="pres">
      <dgm:prSet presAssocID="{2F3FF40B-2A50-4B7D-A571-C7C1BC80FC1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132C522-5595-4BD8-B541-A82C849CD285}" type="pres">
      <dgm:prSet presAssocID="{2F3FF40B-2A50-4B7D-A571-C7C1BC80FC11}" presName="level3hierChild" presStyleCnt="0"/>
      <dgm:spPr/>
    </dgm:pt>
    <dgm:pt modelId="{72066330-0C75-4013-90F8-0FE3FEC98407}" type="pres">
      <dgm:prSet presAssocID="{6F0E5C6E-25EC-48B6-9227-6BDB98C7B55D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C1BB8FEB-40F8-4ECB-A9D1-FD98277159EF}" type="pres">
      <dgm:prSet presAssocID="{6F0E5C6E-25EC-48B6-9227-6BDB98C7B55D}" presName="connTx" presStyleLbl="parChTrans1D3" presStyleIdx="0" presStyleCnt="3"/>
      <dgm:spPr/>
      <dgm:t>
        <a:bodyPr/>
        <a:lstStyle/>
        <a:p>
          <a:endParaRPr lang="es-ES"/>
        </a:p>
      </dgm:t>
    </dgm:pt>
    <dgm:pt modelId="{F5D68535-CA33-4824-9A49-A25162759C14}" type="pres">
      <dgm:prSet presAssocID="{0C79826D-C41B-47EA-9CD1-D124A38A2143}" presName="root2" presStyleCnt="0"/>
      <dgm:spPr/>
    </dgm:pt>
    <dgm:pt modelId="{8132CA55-E714-488C-AE19-6073B496533B}" type="pres">
      <dgm:prSet presAssocID="{0C79826D-C41B-47EA-9CD1-D124A38A2143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C56B70-75F6-4049-9725-315EA2328155}" type="pres">
      <dgm:prSet presAssocID="{0C79826D-C41B-47EA-9CD1-D124A38A2143}" presName="level3hierChild" presStyleCnt="0"/>
      <dgm:spPr/>
    </dgm:pt>
    <dgm:pt modelId="{A3000ABD-D9F6-461B-9B57-4B307F2C24B2}" type="pres">
      <dgm:prSet presAssocID="{069319C6-63DD-490B-8845-34ED57307317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818F3902-8E11-477E-9678-0BD05D60B2F7}" type="pres">
      <dgm:prSet presAssocID="{069319C6-63DD-490B-8845-34ED57307317}" presName="connTx" presStyleLbl="parChTrans1D3" presStyleIdx="1" presStyleCnt="3"/>
      <dgm:spPr/>
      <dgm:t>
        <a:bodyPr/>
        <a:lstStyle/>
        <a:p>
          <a:endParaRPr lang="es-ES"/>
        </a:p>
      </dgm:t>
    </dgm:pt>
    <dgm:pt modelId="{F122533D-8E11-42CB-8E25-BB64F452294A}" type="pres">
      <dgm:prSet presAssocID="{96DF96CC-C697-46DB-A478-9E7A358B1FCF}" presName="root2" presStyleCnt="0"/>
      <dgm:spPr/>
    </dgm:pt>
    <dgm:pt modelId="{45E6C6ED-3D88-44C5-8D96-A0555EB00488}" type="pres">
      <dgm:prSet presAssocID="{96DF96CC-C697-46DB-A478-9E7A358B1FCF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6E6113-1677-41F4-A598-D62DD357B12B}" type="pres">
      <dgm:prSet presAssocID="{96DF96CC-C697-46DB-A478-9E7A358B1FCF}" presName="level3hierChild" presStyleCnt="0"/>
      <dgm:spPr/>
    </dgm:pt>
    <dgm:pt modelId="{BD49DF02-9A93-44E0-8ACA-7FC015DF8EAB}" type="pres">
      <dgm:prSet presAssocID="{9F460D9C-FCBA-4DE3-8900-2E063C956667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B3BECD1E-5EFB-42C3-B4A5-D98B5AD38A82}" type="pres">
      <dgm:prSet presAssocID="{9F460D9C-FCBA-4DE3-8900-2E063C956667}" presName="connTx" presStyleLbl="parChTrans1D2" presStyleIdx="1" presStyleCnt="2"/>
      <dgm:spPr/>
      <dgm:t>
        <a:bodyPr/>
        <a:lstStyle/>
        <a:p>
          <a:endParaRPr lang="es-ES"/>
        </a:p>
      </dgm:t>
    </dgm:pt>
    <dgm:pt modelId="{070F353F-E00D-456B-BEA1-7A795EE4F6A3}" type="pres">
      <dgm:prSet presAssocID="{4BDD3519-2041-476E-945D-36B1E89D12CD}" presName="root2" presStyleCnt="0"/>
      <dgm:spPr/>
    </dgm:pt>
    <dgm:pt modelId="{5FE9D3A5-C8F5-4B83-BFC2-7E52AD90CD34}" type="pres">
      <dgm:prSet presAssocID="{4BDD3519-2041-476E-945D-36B1E89D12C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E3D988-E3AD-4B48-9E95-FBF3F118228D}" type="pres">
      <dgm:prSet presAssocID="{4BDD3519-2041-476E-945D-36B1E89D12CD}" presName="level3hierChild" presStyleCnt="0"/>
      <dgm:spPr/>
    </dgm:pt>
    <dgm:pt modelId="{B5F1E868-A098-42C8-81AA-3A6C6DB6A8A5}" type="pres">
      <dgm:prSet presAssocID="{EF6A26F3-C9D6-47A5-8340-605C713BBEB9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E6C7E9B5-541B-4FDC-BD9F-1DCD037A14C7}" type="pres">
      <dgm:prSet presAssocID="{EF6A26F3-C9D6-47A5-8340-605C713BBEB9}" presName="connTx" presStyleLbl="parChTrans1D3" presStyleIdx="2" presStyleCnt="3"/>
      <dgm:spPr/>
      <dgm:t>
        <a:bodyPr/>
        <a:lstStyle/>
        <a:p>
          <a:endParaRPr lang="es-ES"/>
        </a:p>
      </dgm:t>
    </dgm:pt>
    <dgm:pt modelId="{73D76648-4569-48D0-BCF6-D5DFFC697910}" type="pres">
      <dgm:prSet presAssocID="{0B2B3190-8484-41F1-B3B1-EEB304BEB21E}" presName="root2" presStyleCnt="0"/>
      <dgm:spPr/>
    </dgm:pt>
    <dgm:pt modelId="{95C7F4C7-BA13-4ED4-8CC7-BB5D286696E7}" type="pres">
      <dgm:prSet presAssocID="{0B2B3190-8484-41F1-B3B1-EEB304BEB21E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62BD455-5D05-46B1-B369-FAA84EDE5FA6}" type="pres">
      <dgm:prSet presAssocID="{0B2B3190-8484-41F1-B3B1-EEB304BEB21E}" presName="level3hierChild" presStyleCnt="0"/>
      <dgm:spPr/>
    </dgm:pt>
  </dgm:ptLst>
  <dgm:cxnLst>
    <dgm:cxn modelId="{B1F99ABA-C637-4E95-9CB8-332C9E01E969}" srcId="{4FC93F6E-4011-4D63-B5A8-CD2CE7A44A6B}" destId="{F05D33B1-2CAF-498E-AF8C-D175CAB794DC}" srcOrd="0" destOrd="0" parTransId="{5720DFDC-434B-4C55-8AC0-7B7690E344EA}" sibTransId="{699B9A31-3430-49CB-B233-C4E67193E0CB}"/>
    <dgm:cxn modelId="{A4C5BDE9-5A53-4C8D-8880-4AED4BF2FFFC}" type="presOf" srcId="{069319C6-63DD-490B-8845-34ED57307317}" destId="{A3000ABD-D9F6-461B-9B57-4B307F2C24B2}" srcOrd="0" destOrd="0" presId="urn:microsoft.com/office/officeart/2005/8/layout/hierarchy2"/>
    <dgm:cxn modelId="{478F67BA-4091-4F2B-8497-604096E75DCC}" srcId="{2F3FF40B-2A50-4B7D-A571-C7C1BC80FC11}" destId="{96DF96CC-C697-46DB-A478-9E7A358B1FCF}" srcOrd="1" destOrd="0" parTransId="{069319C6-63DD-490B-8845-34ED57307317}" sibTransId="{F180A3A5-2613-490B-A6FE-DF9251E94CF5}"/>
    <dgm:cxn modelId="{68887686-5A09-4D7A-ACB2-EEC7859132A2}" type="presOf" srcId="{0C79826D-C41B-47EA-9CD1-D124A38A2143}" destId="{8132CA55-E714-488C-AE19-6073B496533B}" srcOrd="0" destOrd="0" presId="urn:microsoft.com/office/officeart/2005/8/layout/hierarchy2"/>
    <dgm:cxn modelId="{27A10DFE-3436-499A-AA23-DB8CF9D91782}" type="presOf" srcId="{0B2B3190-8484-41F1-B3B1-EEB304BEB21E}" destId="{95C7F4C7-BA13-4ED4-8CC7-BB5D286696E7}" srcOrd="0" destOrd="0" presId="urn:microsoft.com/office/officeart/2005/8/layout/hierarchy2"/>
    <dgm:cxn modelId="{C7FB1E3F-A423-4001-A2C8-7595F663D761}" srcId="{F05D33B1-2CAF-498E-AF8C-D175CAB794DC}" destId="{4BDD3519-2041-476E-945D-36B1E89D12CD}" srcOrd="1" destOrd="0" parTransId="{9F460D9C-FCBA-4DE3-8900-2E063C956667}" sibTransId="{4C3E22C8-EAF4-4B50-BD3C-A151C136AD88}"/>
    <dgm:cxn modelId="{4B4C26C3-2658-4814-864A-CFF74CD55AF3}" type="presOf" srcId="{9F460D9C-FCBA-4DE3-8900-2E063C956667}" destId="{BD49DF02-9A93-44E0-8ACA-7FC015DF8EAB}" srcOrd="0" destOrd="0" presId="urn:microsoft.com/office/officeart/2005/8/layout/hierarchy2"/>
    <dgm:cxn modelId="{FDC7F3D5-96D7-4988-869B-7A83326C40D5}" type="presOf" srcId="{C3C2CD95-450F-4235-BDE0-876C91A4BC8C}" destId="{62CD0549-860C-4D36-B67D-05B2D1F15E3C}" srcOrd="1" destOrd="0" presId="urn:microsoft.com/office/officeart/2005/8/layout/hierarchy2"/>
    <dgm:cxn modelId="{C1B5DD4F-1DE5-498B-B603-74D97358816A}" type="presOf" srcId="{2F3FF40B-2A50-4B7D-A571-C7C1BC80FC11}" destId="{EE528136-9567-4EBD-B024-F0E92DF40CCC}" srcOrd="0" destOrd="0" presId="urn:microsoft.com/office/officeart/2005/8/layout/hierarchy2"/>
    <dgm:cxn modelId="{6550BA37-B8B6-45C2-A7C7-D6A150A4E11C}" srcId="{4BDD3519-2041-476E-945D-36B1E89D12CD}" destId="{0B2B3190-8484-41F1-B3B1-EEB304BEB21E}" srcOrd="0" destOrd="0" parTransId="{EF6A26F3-C9D6-47A5-8340-605C713BBEB9}" sibTransId="{18CE4C25-9446-4185-A337-756C1996897D}"/>
    <dgm:cxn modelId="{D11C2A45-45A2-45F8-9AA1-03B06CB64630}" type="presOf" srcId="{96DF96CC-C697-46DB-A478-9E7A358B1FCF}" destId="{45E6C6ED-3D88-44C5-8D96-A0555EB00488}" srcOrd="0" destOrd="0" presId="urn:microsoft.com/office/officeart/2005/8/layout/hierarchy2"/>
    <dgm:cxn modelId="{D3744792-203F-421C-8527-5E8C9EF93123}" type="presOf" srcId="{EF6A26F3-C9D6-47A5-8340-605C713BBEB9}" destId="{B5F1E868-A098-42C8-81AA-3A6C6DB6A8A5}" srcOrd="0" destOrd="0" presId="urn:microsoft.com/office/officeart/2005/8/layout/hierarchy2"/>
    <dgm:cxn modelId="{F74E312E-486D-4FFD-BE8D-373762C47E35}" srcId="{F05D33B1-2CAF-498E-AF8C-D175CAB794DC}" destId="{2F3FF40B-2A50-4B7D-A571-C7C1BC80FC11}" srcOrd="0" destOrd="0" parTransId="{C3C2CD95-450F-4235-BDE0-876C91A4BC8C}" sibTransId="{F98A7A0A-59A4-43E0-9CB7-C5A0C56DEBBB}"/>
    <dgm:cxn modelId="{83C7875E-C4CC-4951-A9DF-F9C857C7D3B6}" type="presOf" srcId="{4BDD3519-2041-476E-945D-36B1E89D12CD}" destId="{5FE9D3A5-C8F5-4B83-BFC2-7E52AD90CD34}" srcOrd="0" destOrd="0" presId="urn:microsoft.com/office/officeart/2005/8/layout/hierarchy2"/>
    <dgm:cxn modelId="{55D88563-8A8D-4A90-AE0A-2A842F87BBB1}" type="presOf" srcId="{6F0E5C6E-25EC-48B6-9227-6BDB98C7B55D}" destId="{72066330-0C75-4013-90F8-0FE3FEC98407}" srcOrd="0" destOrd="0" presId="urn:microsoft.com/office/officeart/2005/8/layout/hierarchy2"/>
    <dgm:cxn modelId="{61B0D6A2-F696-4E59-B5CC-A19F2352DFF3}" type="presOf" srcId="{4FC93F6E-4011-4D63-B5A8-CD2CE7A44A6B}" destId="{5D477ACA-4E8E-40F6-A48D-297A3A41D838}" srcOrd="0" destOrd="0" presId="urn:microsoft.com/office/officeart/2005/8/layout/hierarchy2"/>
    <dgm:cxn modelId="{B311C180-4667-4D21-8A75-411CC6F7CDB5}" type="presOf" srcId="{9F460D9C-FCBA-4DE3-8900-2E063C956667}" destId="{B3BECD1E-5EFB-42C3-B4A5-D98B5AD38A82}" srcOrd="1" destOrd="0" presId="urn:microsoft.com/office/officeart/2005/8/layout/hierarchy2"/>
    <dgm:cxn modelId="{B5625934-05A3-4AD0-878B-75145FD666DE}" srcId="{2F3FF40B-2A50-4B7D-A571-C7C1BC80FC11}" destId="{0C79826D-C41B-47EA-9CD1-D124A38A2143}" srcOrd="0" destOrd="0" parTransId="{6F0E5C6E-25EC-48B6-9227-6BDB98C7B55D}" sibTransId="{0D9EBBFB-745A-4059-8618-ED749E4B20BE}"/>
    <dgm:cxn modelId="{1208E9B2-8873-4FB8-B757-BC096F89EECE}" type="presOf" srcId="{F05D33B1-2CAF-498E-AF8C-D175CAB794DC}" destId="{1FE4DC56-FCE5-47BE-B615-6AB9968FF02F}" srcOrd="0" destOrd="0" presId="urn:microsoft.com/office/officeart/2005/8/layout/hierarchy2"/>
    <dgm:cxn modelId="{56870B07-87C1-40BA-A70B-9E8CEE21C130}" type="presOf" srcId="{6F0E5C6E-25EC-48B6-9227-6BDB98C7B55D}" destId="{C1BB8FEB-40F8-4ECB-A9D1-FD98277159EF}" srcOrd="1" destOrd="0" presId="urn:microsoft.com/office/officeart/2005/8/layout/hierarchy2"/>
    <dgm:cxn modelId="{9EF214EE-2F33-49ED-BBCC-012FF93DB38D}" type="presOf" srcId="{EF6A26F3-C9D6-47A5-8340-605C713BBEB9}" destId="{E6C7E9B5-541B-4FDC-BD9F-1DCD037A14C7}" srcOrd="1" destOrd="0" presId="urn:microsoft.com/office/officeart/2005/8/layout/hierarchy2"/>
    <dgm:cxn modelId="{1F9DC37A-E26B-4E95-B513-73ADB36F7AED}" type="presOf" srcId="{C3C2CD95-450F-4235-BDE0-876C91A4BC8C}" destId="{46634909-4026-4589-BB96-9FFB75BB314E}" srcOrd="0" destOrd="0" presId="urn:microsoft.com/office/officeart/2005/8/layout/hierarchy2"/>
    <dgm:cxn modelId="{005D766D-D441-4BA3-B33C-A7D726E7AB92}" type="presOf" srcId="{069319C6-63DD-490B-8845-34ED57307317}" destId="{818F3902-8E11-477E-9678-0BD05D60B2F7}" srcOrd="1" destOrd="0" presId="urn:microsoft.com/office/officeart/2005/8/layout/hierarchy2"/>
    <dgm:cxn modelId="{E49290E2-0382-4BF8-BB16-AF55FD55DF27}" type="presParOf" srcId="{5D477ACA-4E8E-40F6-A48D-297A3A41D838}" destId="{2D7CC183-A25B-4086-A098-15351E1BD3EF}" srcOrd="0" destOrd="0" presId="urn:microsoft.com/office/officeart/2005/8/layout/hierarchy2"/>
    <dgm:cxn modelId="{5AB22BE5-15C3-4868-8CE4-5841C2A1B1DF}" type="presParOf" srcId="{2D7CC183-A25B-4086-A098-15351E1BD3EF}" destId="{1FE4DC56-FCE5-47BE-B615-6AB9968FF02F}" srcOrd="0" destOrd="0" presId="urn:microsoft.com/office/officeart/2005/8/layout/hierarchy2"/>
    <dgm:cxn modelId="{B463B30F-36B1-41F2-81C5-4DF39CA2771F}" type="presParOf" srcId="{2D7CC183-A25B-4086-A098-15351E1BD3EF}" destId="{351B50F3-AF38-4FE6-A853-3DE43591FEAB}" srcOrd="1" destOrd="0" presId="urn:microsoft.com/office/officeart/2005/8/layout/hierarchy2"/>
    <dgm:cxn modelId="{9B59E479-E6AF-4EB9-9ED4-864E163533CD}" type="presParOf" srcId="{351B50F3-AF38-4FE6-A853-3DE43591FEAB}" destId="{46634909-4026-4589-BB96-9FFB75BB314E}" srcOrd="0" destOrd="0" presId="urn:microsoft.com/office/officeart/2005/8/layout/hierarchy2"/>
    <dgm:cxn modelId="{A5CEF44B-D9B1-4690-BF8D-B51DBB180F8F}" type="presParOf" srcId="{46634909-4026-4589-BB96-9FFB75BB314E}" destId="{62CD0549-860C-4D36-B67D-05B2D1F15E3C}" srcOrd="0" destOrd="0" presId="urn:microsoft.com/office/officeart/2005/8/layout/hierarchy2"/>
    <dgm:cxn modelId="{751E1F63-0F07-4311-996F-A8BF2FB2D73E}" type="presParOf" srcId="{351B50F3-AF38-4FE6-A853-3DE43591FEAB}" destId="{624F3D50-40C9-408D-9BD8-0C7EB37962E6}" srcOrd="1" destOrd="0" presId="urn:microsoft.com/office/officeart/2005/8/layout/hierarchy2"/>
    <dgm:cxn modelId="{CDF9698F-F04F-4D35-99BD-336B1C6F6DEC}" type="presParOf" srcId="{624F3D50-40C9-408D-9BD8-0C7EB37962E6}" destId="{EE528136-9567-4EBD-B024-F0E92DF40CCC}" srcOrd="0" destOrd="0" presId="urn:microsoft.com/office/officeart/2005/8/layout/hierarchy2"/>
    <dgm:cxn modelId="{2C0395DA-7B44-431E-B337-A95667E9C154}" type="presParOf" srcId="{624F3D50-40C9-408D-9BD8-0C7EB37962E6}" destId="{8132C522-5595-4BD8-B541-A82C849CD285}" srcOrd="1" destOrd="0" presId="urn:microsoft.com/office/officeart/2005/8/layout/hierarchy2"/>
    <dgm:cxn modelId="{D120792E-CF2D-484E-8020-EAF7CD49F1E9}" type="presParOf" srcId="{8132C522-5595-4BD8-B541-A82C849CD285}" destId="{72066330-0C75-4013-90F8-0FE3FEC98407}" srcOrd="0" destOrd="0" presId="urn:microsoft.com/office/officeart/2005/8/layout/hierarchy2"/>
    <dgm:cxn modelId="{9227BF32-CEB5-4F3B-A49B-033316CEEB0A}" type="presParOf" srcId="{72066330-0C75-4013-90F8-0FE3FEC98407}" destId="{C1BB8FEB-40F8-4ECB-A9D1-FD98277159EF}" srcOrd="0" destOrd="0" presId="urn:microsoft.com/office/officeart/2005/8/layout/hierarchy2"/>
    <dgm:cxn modelId="{10B64B37-38E5-4220-95AC-0702BA0B64E4}" type="presParOf" srcId="{8132C522-5595-4BD8-B541-A82C849CD285}" destId="{F5D68535-CA33-4824-9A49-A25162759C14}" srcOrd="1" destOrd="0" presId="urn:microsoft.com/office/officeart/2005/8/layout/hierarchy2"/>
    <dgm:cxn modelId="{4925009E-BCF7-42FB-84E6-3E1A4B9A889F}" type="presParOf" srcId="{F5D68535-CA33-4824-9A49-A25162759C14}" destId="{8132CA55-E714-488C-AE19-6073B496533B}" srcOrd="0" destOrd="0" presId="urn:microsoft.com/office/officeart/2005/8/layout/hierarchy2"/>
    <dgm:cxn modelId="{39BD560A-017F-47DD-9F09-4157995390E8}" type="presParOf" srcId="{F5D68535-CA33-4824-9A49-A25162759C14}" destId="{C2C56B70-75F6-4049-9725-315EA2328155}" srcOrd="1" destOrd="0" presId="urn:microsoft.com/office/officeart/2005/8/layout/hierarchy2"/>
    <dgm:cxn modelId="{3800397B-70D6-4C25-9F78-2193D316E1F9}" type="presParOf" srcId="{8132C522-5595-4BD8-B541-A82C849CD285}" destId="{A3000ABD-D9F6-461B-9B57-4B307F2C24B2}" srcOrd="2" destOrd="0" presId="urn:microsoft.com/office/officeart/2005/8/layout/hierarchy2"/>
    <dgm:cxn modelId="{A99A7A20-3B92-4CA7-9A02-922A5E282435}" type="presParOf" srcId="{A3000ABD-D9F6-461B-9B57-4B307F2C24B2}" destId="{818F3902-8E11-477E-9678-0BD05D60B2F7}" srcOrd="0" destOrd="0" presId="urn:microsoft.com/office/officeart/2005/8/layout/hierarchy2"/>
    <dgm:cxn modelId="{7DD3C016-2C10-41D1-B8DB-39B15BE09AFD}" type="presParOf" srcId="{8132C522-5595-4BD8-B541-A82C849CD285}" destId="{F122533D-8E11-42CB-8E25-BB64F452294A}" srcOrd="3" destOrd="0" presId="urn:microsoft.com/office/officeart/2005/8/layout/hierarchy2"/>
    <dgm:cxn modelId="{C8077EF0-65AD-4A79-84CE-3A5C91239762}" type="presParOf" srcId="{F122533D-8E11-42CB-8E25-BB64F452294A}" destId="{45E6C6ED-3D88-44C5-8D96-A0555EB00488}" srcOrd="0" destOrd="0" presId="urn:microsoft.com/office/officeart/2005/8/layout/hierarchy2"/>
    <dgm:cxn modelId="{668D4A16-1763-4E62-AD6B-E3A9D04C8A58}" type="presParOf" srcId="{F122533D-8E11-42CB-8E25-BB64F452294A}" destId="{C66E6113-1677-41F4-A598-D62DD357B12B}" srcOrd="1" destOrd="0" presId="urn:microsoft.com/office/officeart/2005/8/layout/hierarchy2"/>
    <dgm:cxn modelId="{E407FAD7-7A9B-45D6-9889-1E2E16CD5830}" type="presParOf" srcId="{351B50F3-AF38-4FE6-A853-3DE43591FEAB}" destId="{BD49DF02-9A93-44E0-8ACA-7FC015DF8EAB}" srcOrd="2" destOrd="0" presId="urn:microsoft.com/office/officeart/2005/8/layout/hierarchy2"/>
    <dgm:cxn modelId="{F9CF63F8-44B2-4A56-9A10-0A290F2D9FE1}" type="presParOf" srcId="{BD49DF02-9A93-44E0-8ACA-7FC015DF8EAB}" destId="{B3BECD1E-5EFB-42C3-B4A5-D98B5AD38A82}" srcOrd="0" destOrd="0" presId="urn:microsoft.com/office/officeart/2005/8/layout/hierarchy2"/>
    <dgm:cxn modelId="{C6F77849-5E2F-4506-A3A3-43B631196461}" type="presParOf" srcId="{351B50F3-AF38-4FE6-A853-3DE43591FEAB}" destId="{070F353F-E00D-456B-BEA1-7A795EE4F6A3}" srcOrd="3" destOrd="0" presId="urn:microsoft.com/office/officeart/2005/8/layout/hierarchy2"/>
    <dgm:cxn modelId="{CA133B86-42FA-4C1B-87F6-D3BD85CC62F4}" type="presParOf" srcId="{070F353F-E00D-456B-BEA1-7A795EE4F6A3}" destId="{5FE9D3A5-C8F5-4B83-BFC2-7E52AD90CD34}" srcOrd="0" destOrd="0" presId="urn:microsoft.com/office/officeart/2005/8/layout/hierarchy2"/>
    <dgm:cxn modelId="{4C55B055-1441-4D7C-AE50-4D7B3590C98F}" type="presParOf" srcId="{070F353F-E00D-456B-BEA1-7A795EE4F6A3}" destId="{0BE3D988-E3AD-4B48-9E95-FBF3F118228D}" srcOrd="1" destOrd="0" presId="urn:microsoft.com/office/officeart/2005/8/layout/hierarchy2"/>
    <dgm:cxn modelId="{B66889C2-8071-470C-9DD0-AFB0EF8B3BF3}" type="presParOf" srcId="{0BE3D988-E3AD-4B48-9E95-FBF3F118228D}" destId="{B5F1E868-A098-42C8-81AA-3A6C6DB6A8A5}" srcOrd="0" destOrd="0" presId="urn:microsoft.com/office/officeart/2005/8/layout/hierarchy2"/>
    <dgm:cxn modelId="{504646DB-9AF7-43B5-855D-99FEF4E0B916}" type="presParOf" srcId="{B5F1E868-A098-42C8-81AA-3A6C6DB6A8A5}" destId="{E6C7E9B5-541B-4FDC-BD9F-1DCD037A14C7}" srcOrd="0" destOrd="0" presId="urn:microsoft.com/office/officeart/2005/8/layout/hierarchy2"/>
    <dgm:cxn modelId="{BDC20BD0-FBDD-4C18-A6B2-3F0A5AFDDE16}" type="presParOf" srcId="{0BE3D988-E3AD-4B48-9E95-FBF3F118228D}" destId="{73D76648-4569-48D0-BCF6-D5DFFC697910}" srcOrd="1" destOrd="0" presId="urn:microsoft.com/office/officeart/2005/8/layout/hierarchy2"/>
    <dgm:cxn modelId="{EBE79145-0D7D-4D20-9058-CC88B4B887E3}" type="presParOf" srcId="{73D76648-4569-48D0-BCF6-D5DFFC697910}" destId="{95C7F4C7-BA13-4ED4-8CC7-BB5D286696E7}" srcOrd="0" destOrd="0" presId="urn:microsoft.com/office/officeart/2005/8/layout/hierarchy2"/>
    <dgm:cxn modelId="{D6CC53C7-B9ED-4DEA-9067-60BE32483CE2}" type="presParOf" srcId="{73D76648-4569-48D0-BCF6-D5DFFC697910}" destId="{862BD455-5D05-46B1-B369-FAA84EDE5F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8BC908-6BBA-488E-920B-8D35035A1FA1}" type="doc">
      <dgm:prSet loTypeId="urn:microsoft.com/office/officeart/2005/8/layout/cycle4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9F8EE2B-B56B-456D-98EC-0A3915A7074B}">
      <dgm:prSet phldrT="[Texto]" custT="1"/>
      <dgm:spPr/>
      <dgm:t>
        <a:bodyPr/>
        <a:lstStyle/>
        <a:p>
          <a:r>
            <a:rPr lang="es-ES" sz="3200" b="1" dirty="0" smtClean="0"/>
            <a:t>SABER</a:t>
          </a:r>
          <a:endParaRPr lang="es-ES" sz="3200" b="1" dirty="0"/>
        </a:p>
      </dgm:t>
    </dgm:pt>
    <dgm:pt modelId="{14B81414-5BDE-4C40-8DE2-C11652AC09FA}" type="parTrans" cxnId="{6457F1A9-6FC9-4BAD-A0BF-2C80D8E1EC73}">
      <dgm:prSet/>
      <dgm:spPr/>
      <dgm:t>
        <a:bodyPr/>
        <a:lstStyle/>
        <a:p>
          <a:endParaRPr lang="es-ES" sz="3200" b="1"/>
        </a:p>
      </dgm:t>
    </dgm:pt>
    <dgm:pt modelId="{C7CEA9A5-0CC7-4F70-9201-D7A49BEB9783}" type="sibTrans" cxnId="{6457F1A9-6FC9-4BAD-A0BF-2C80D8E1EC73}">
      <dgm:prSet/>
      <dgm:spPr/>
      <dgm:t>
        <a:bodyPr/>
        <a:lstStyle/>
        <a:p>
          <a:endParaRPr lang="es-ES" sz="3200" b="1"/>
        </a:p>
      </dgm:t>
    </dgm:pt>
    <dgm:pt modelId="{DC3D26F1-1D96-4BA1-816B-E7F2FBF5825F}">
      <dgm:prSet phldrT="[Texto]" custT="1"/>
      <dgm:spPr/>
      <dgm:t>
        <a:bodyPr/>
        <a:lstStyle/>
        <a:p>
          <a:r>
            <a:rPr lang="es-ES" sz="3200" b="1" dirty="0" smtClean="0"/>
            <a:t>FUNDAMENTOS DE NEUROAPRENDIZAJE</a:t>
          </a:r>
          <a:endParaRPr lang="es-ES" sz="3200" b="1" dirty="0"/>
        </a:p>
      </dgm:t>
    </dgm:pt>
    <dgm:pt modelId="{E9DC678B-1AAA-4809-9F08-034D8F787E4E}" type="parTrans" cxnId="{001EF4D6-EE80-4DEB-8A4E-45292B26EC0B}">
      <dgm:prSet/>
      <dgm:spPr/>
      <dgm:t>
        <a:bodyPr/>
        <a:lstStyle/>
        <a:p>
          <a:endParaRPr lang="es-ES" sz="3200" b="1"/>
        </a:p>
      </dgm:t>
    </dgm:pt>
    <dgm:pt modelId="{6E41A3B8-42F1-4E4B-AA21-2EACF4DDCE75}" type="sibTrans" cxnId="{001EF4D6-EE80-4DEB-8A4E-45292B26EC0B}">
      <dgm:prSet/>
      <dgm:spPr/>
      <dgm:t>
        <a:bodyPr/>
        <a:lstStyle/>
        <a:p>
          <a:endParaRPr lang="es-ES" sz="3200" b="1"/>
        </a:p>
      </dgm:t>
    </dgm:pt>
    <dgm:pt modelId="{C506E3A4-C628-4E60-BA5B-7FD188EBCE70}">
      <dgm:prSet phldrT="[Texto]" custT="1"/>
      <dgm:spPr/>
      <dgm:t>
        <a:bodyPr/>
        <a:lstStyle/>
        <a:p>
          <a:r>
            <a:rPr lang="es-ES" sz="3200" b="1" dirty="0" smtClean="0"/>
            <a:t>SER</a:t>
          </a:r>
          <a:endParaRPr lang="es-ES" sz="3200" b="1" dirty="0"/>
        </a:p>
      </dgm:t>
    </dgm:pt>
    <dgm:pt modelId="{B9B78661-BBB6-4139-9F2F-07D93D9BD588}" type="parTrans" cxnId="{C298B5AD-4452-4822-A2B1-9B651FB149C0}">
      <dgm:prSet/>
      <dgm:spPr/>
      <dgm:t>
        <a:bodyPr/>
        <a:lstStyle/>
        <a:p>
          <a:endParaRPr lang="es-ES" sz="3200" b="1"/>
        </a:p>
      </dgm:t>
    </dgm:pt>
    <dgm:pt modelId="{6494F50B-DDC5-4DFD-A8D6-61152E0996AB}" type="sibTrans" cxnId="{C298B5AD-4452-4822-A2B1-9B651FB149C0}">
      <dgm:prSet/>
      <dgm:spPr/>
      <dgm:t>
        <a:bodyPr/>
        <a:lstStyle/>
        <a:p>
          <a:endParaRPr lang="es-ES" sz="3200" b="1"/>
        </a:p>
      </dgm:t>
    </dgm:pt>
    <dgm:pt modelId="{C8ACE985-CEC8-41F3-88D0-79747C24F103}">
      <dgm:prSet phldrT="[Texto]" custT="1"/>
      <dgm:spPr/>
      <dgm:t>
        <a:bodyPr/>
        <a:lstStyle/>
        <a:p>
          <a:r>
            <a:rPr lang="es-ES" sz="3200" b="1" dirty="0" smtClean="0"/>
            <a:t>AGENDA 2030 ODS</a:t>
          </a:r>
          <a:endParaRPr lang="es-ES" sz="3200" b="1" dirty="0"/>
        </a:p>
      </dgm:t>
    </dgm:pt>
    <dgm:pt modelId="{F442E24F-4F05-4DB9-8839-FB5AAACFAE1D}" type="parTrans" cxnId="{CEA6C6D2-1293-48DD-91C7-909E94AF77F5}">
      <dgm:prSet/>
      <dgm:spPr/>
      <dgm:t>
        <a:bodyPr/>
        <a:lstStyle/>
        <a:p>
          <a:endParaRPr lang="es-ES" sz="3200" b="1"/>
        </a:p>
      </dgm:t>
    </dgm:pt>
    <dgm:pt modelId="{AEE1849F-350A-414C-9352-E559BC5E7EA8}" type="sibTrans" cxnId="{CEA6C6D2-1293-48DD-91C7-909E94AF77F5}">
      <dgm:prSet/>
      <dgm:spPr/>
      <dgm:t>
        <a:bodyPr/>
        <a:lstStyle/>
        <a:p>
          <a:endParaRPr lang="es-ES" sz="3200" b="1"/>
        </a:p>
      </dgm:t>
    </dgm:pt>
    <dgm:pt modelId="{9BDC6656-96C6-48D5-A563-911066D63531}">
      <dgm:prSet phldrT="[Texto]" custT="1"/>
      <dgm:spPr/>
      <dgm:t>
        <a:bodyPr/>
        <a:lstStyle/>
        <a:p>
          <a:r>
            <a:rPr lang="es-ES" sz="3200" b="1" dirty="0" smtClean="0"/>
            <a:t>HACER</a:t>
          </a:r>
          <a:endParaRPr lang="es-ES" sz="3200" b="1" dirty="0"/>
        </a:p>
      </dgm:t>
    </dgm:pt>
    <dgm:pt modelId="{615DF285-7CBA-4528-99F7-50BB3D694F06}" type="parTrans" cxnId="{80714B6E-CD86-4000-A2E1-9DE02D1C1E48}">
      <dgm:prSet/>
      <dgm:spPr/>
      <dgm:t>
        <a:bodyPr/>
        <a:lstStyle/>
        <a:p>
          <a:endParaRPr lang="es-ES" sz="3200" b="1"/>
        </a:p>
      </dgm:t>
    </dgm:pt>
    <dgm:pt modelId="{59CC9C20-FFB8-4AD1-818F-5A34B649C844}" type="sibTrans" cxnId="{80714B6E-CD86-4000-A2E1-9DE02D1C1E48}">
      <dgm:prSet/>
      <dgm:spPr/>
      <dgm:t>
        <a:bodyPr/>
        <a:lstStyle/>
        <a:p>
          <a:endParaRPr lang="es-ES" sz="3200" b="1"/>
        </a:p>
      </dgm:t>
    </dgm:pt>
    <dgm:pt modelId="{996F423B-4D50-43AA-B803-DD0CAD8EA900}">
      <dgm:prSet phldrT="[Texto]" custT="1"/>
      <dgm:spPr/>
      <dgm:t>
        <a:bodyPr/>
        <a:lstStyle/>
        <a:p>
          <a:r>
            <a:rPr lang="es-ES" sz="3200" b="1" dirty="0" smtClean="0"/>
            <a:t>INNOVACIÓN Y PRÁCTICA PERMANENTE</a:t>
          </a:r>
          <a:endParaRPr lang="es-ES" sz="3200" b="1" dirty="0"/>
        </a:p>
      </dgm:t>
    </dgm:pt>
    <dgm:pt modelId="{8BC6E418-7F5F-4BCD-901A-CC80898248E9}" type="parTrans" cxnId="{90336C6A-B94D-4715-9767-A65BB88ECDA9}">
      <dgm:prSet/>
      <dgm:spPr/>
      <dgm:t>
        <a:bodyPr/>
        <a:lstStyle/>
        <a:p>
          <a:endParaRPr lang="es-ES" sz="3200" b="1"/>
        </a:p>
      </dgm:t>
    </dgm:pt>
    <dgm:pt modelId="{C9BC15DD-FA7A-4B23-B44E-0485A3E85BE1}" type="sibTrans" cxnId="{90336C6A-B94D-4715-9767-A65BB88ECDA9}">
      <dgm:prSet/>
      <dgm:spPr/>
      <dgm:t>
        <a:bodyPr/>
        <a:lstStyle/>
        <a:p>
          <a:endParaRPr lang="es-ES" sz="3200" b="1"/>
        </a:p>
      </dgm:t>
    </dgm:pt>
    <dgm:pt modelId="{79048E3E-BC58-4EE7-86C5-3FA1A82630D4}">
      <dgm:prSet phldrT="[Texto]" custT="1"/>
      <dgm:spPr/>
      <dgm:t>
        <a:bodyPr/>
        <a:lstStyle/>
        <a:p>
          <a:r>
            <a:rPr lang="es-ES" sz="3200" b="1" dirty="0" smtClean="0"/>
            <a:t>COMPARTIR</a:t>
          </a:r>
          <a:endParaRPr lang="es-ES" sz="3200" b="1" dirty="0"/>
        </a:p>
      </dgm:t>
    </dgm:pt>
    <dgm:pt modelId="{557B40CB-9DAC-4B03-9E24-8CD455D99907}" type="parTrans" cxnId="{7F89E23D-74E7-4EB6-B432-09F757D0B195}">
      <dgm:prSet/>
      <dgm:spPr/>
      <dgm:t>
        <a:bodyPr/>
        <a:lstStyle/>
        <a:p>
          <a:endParaRPr lang="es-ES" sz="3200" b="1"/>
        </a:p>
      </dgm:t>
    </dgm:pt>
    <dgm:pt modelId="{93D20C83-10DA-4619-84F1-8CA894B5AD3E}" type="sibTrans" cxnId="{7F89E23D-74E7-4EB6-B432-09F757D0B195}">
      <dgm:prSet/>
      <dgm:spPr/>
      <dgm:t>
        <a:bodyPr/>
        <a:lstStyle/>
        <a:p>
          <a:endParaRPr lang="es-ES" sz="3200" b="1"/>
        </a:p>
      </dgm:t>
    </dgm:pt>
    <dgm:pt modelId="{81319EB4-B560-4FA0-9B6B-F0B35933E885}">
      <dgm:prSet phldrT="[Texto]" custT="1"/>
      <dgm:spPr/>
      <dgm:t>
        <a:bodyPr/>
        <a:lstStyle/>
        <a:p>
          <a:r>
            <a:rPr lang="es-ES" sz="3200" b="1" dirty="0" smtClean="0"/>
            <a:t>NUEVAS FORMAS DE RELACIONARSE Y DE CONVIVIR</a:t>
          </a:r>
          <a:endParaRPr lang="es-ES" sz="3200" b="1" dirty="0"/>
        </a:p>
      </dgm:t>
    </dgm:pt>
    <dgm:pt modelId="{C20E4C29-065B-49FD-812F-A4CF11565730}" type="parTrans" cxnId="{7A072C74-2A87-4230-B995-CF01FF8078F5}">
      <dgm:prSet/>
      <dgm:spPr/>
      <dgm:t>
        <a:bodyPr/>
        <a:lstStyle/>
        <a:p>
          <a:endParaRPr lang="es-ES" sz="3200" b="1"/>
        </a:p>
      </dgm:t>
    </dgm:pt>
    <dgm:pt modelId="{FBB7D51D-64DF-4FC9-B20B-F6BB90849A65}" type="sibTrans" cxnId="{7A072C74-2A87-4230-B995-CF01FF8078F5}">
      <dgm:prSet/>
      <dgm:spPr/>
      <dgm:t>
        <a:bodyPr/>
        <a:lstStyle/>
        <a:p>
          <a:endParaRPr lang="es-ES" sz="3200" b="1"/>
        </a:p>
      </dgm:t>
    </dgm:pt>
    <dgm:pt modelId="{E478D2A6-0141-46B9-B8B3-D9BC7C225176}" type="pres">
      <dgm:prSet presAssocID="{8D8BC908-6BBA-488E-920B-8D35035A1FA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B3FD52-959E-4A03-9858-BE2127AA1C31}" type="pres">
      <dgm:prSet presAssocID="{8D8BC908-6BBA-488E-920B-8D35035A1FA1}" presName="children" presStyleCnt="0"/>
      <dgm:spPr/>
    </dgm:pt>
    <dgm:pt modelId="{FCD9FE28-2433-400C-BAAC-14B16B3C41F6}" type="pres">
      <dgm:prSet presAssocID="{8D8BC908-6BBA-488E-920B-8D35035A1FA1}" presName="child1group" presStyleCnt="0"/>
      <dgm:spPr/>
    </dgm:pt>
    <dgm:pt modelId="{02FC3FAB-3600-4B8E-AAC3-D5A603C0F564}" type="pres">
      <dgm:prSet presAssocID="{8D8BC908-6BBA-488E-920B-8D35035A1FA1}" presName="child1" presStyleLbl="bgAcc1" presStyleIdx="0" presStyleCnt="4" custScaleX="127006"/>
      <dgm:spPr/>
      <dgm:t>
        <a:bodyPr/>
        <a:lstStyle/>
        <a:p>
          <a:endParaRPr lang="es-ES"/>
        </a:p>
      </dgm:t>
    </dgm:pt>
    <dgm:pt modelId="{2CAA76B2-08FC-4ABC-A348-B6A316ADF5F1}" type="pres">
      <dgm:prSet presAssocID="{8D8BC908-6BBA-488E-920B-8D35035A1FA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B8E9AD-4532-462B-A536-FBCC66613E5D}" type="pres">
      <dgm:prSet presAssocID="{8D8BC908-6BBA-488E-920B-8D35035A1FA1}" presName="child2group" presStyleCnt="0"/>
      <dgm:spPr/>
    </dgm:pt>
    <dgm:pt modelId="{BCD84886-521D-4D5F-86D8-BD86E78C332B}" type="pres">
      <dgm:prSet presAssocID="{8D8BC908-6BBA-488E-920B-8D35035A1FA1}" presName="child2" presStyleLbl="bgAcc1" presStyleIdx="1" presStyleCnt="4"/>
      <dgm:spPr/>
      <dgm:t>
        <a:bodyPr/>
        <a:lstStyle/>
        <a:p>
          <a:endParaRPr lang="es-ES"/>
        </a:p>
      </dgm:t>
    </dgm:pt>
    <dgm:pt modelId="{90B9D326-FB67-465D-9776-B9ED45FEC637}" type="pres">
      <dgm:prSet presAssocID="{8D8BC908-6BBA-488E-920B-8D35035A1FA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9CBEA4-917B-4B60-88BF-DB2684A52855}" type="pres">
      <dgm:prSet presAssocID="{8D8BC908-6BBA-488E-920B-8D35035A1FA1}" presName="child3group" presStyleCnt="0"/>
      <dgm:spPr/>
    </dgm:pt>
    <dgm:pt modelId="{6948B9B4-7FFF-40CF-AB32-FCE5A630F58C}" type="pres">
      <dgm:prSet presAssocID="{8D8BC908-6BBA-488E-920B-8D35035A1FA1}" presName="child3" presStyleLbl="bgAcc1" presStyleIdx="2" presStyleCnt="4"/>
      <dgm:spPr/>
      <dgm:t>
        <a:bodyPr/>
        <a:lstStyle/>
        <a:p>
          <a:endParaRPr lang="es-ES"/>
        </a:p>
      </dgm:t>
    </dgm:pt>
    <dgm:pt modelId="{0FFA7092-94FB-4451-9072-FC6A6EC70424}" type="pres">
      <dgm:prSet presAssocID="{8D8BC908-6BBA-488E-920B-8D35035A1FA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7DFE6B-DDA0-4847-B7A8-3C22FE485CAA}" type="pres">
      <dgm:prSet presAssocID="{8D8BC908-6BBA-488E-920B-8D35035A1FA1}" presName="child4group" presStyleCnt="0"/>
      <dgm:spPr/>
    </dgm:pt>
    <dgm:pt modelId="{D0846E99-82A5-42B1-9C63-424CDCC2FD84}" type="pres">
      <dgm:prSet presAssocID="{8D8BC908-6BBA-488E-920B-8D35035A1FA1}" presName="child4" presStyleLbl="bgAcc1" presStyleIdx="3" presStyleCnt="4"/>
      <dgm:spPr/>
      <dgm:t>
        <a:bodyPr/>
        <a:lstStyle/>
        <a:p>
          <a:endParaRPr lang="es-ES"/>
        </a:p>
      </dgm:t>
    </dgm:pt>
    <dgm:pt modelId="{4A4A067D-2FAC-4893-9FEA-67260E36EECB}" type="pres">
      <dgm:prSet presAssocID="{8D8BC908-6BBA-488E-920B-8D35035A1FA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A55D0B-1126-4A61-804F-62D0796CCF17}" type="pres">
      <dgm:prSet presAssocID="{8D8BC908-6BBA-488E-920B-8D35035A1FA1}" presName="childPlaceholder" presStyleCnt="0"/>
      <dgm:spPr/>
    </dgm:pt>
    <dgm:pt modelId="{C0E244BC-FBD1-4EA3-9220-D6044A29C67A}" type="pres">
      <dgm:prSet presAssocID="{8D8BC908-6BBA-488E-920B-8D35035A1FA1}" presName="circle" presStyleCnt="0"/>
      <dgm:spPr/>
    </dgm:pt>
    <dgm:pt modelId="{D4E30992-BDA0-452D-AC12-9C66A38E95F9}" type="pres">
      <dgm:prSet presAssocID="{8D8BC908-6BBA-488E-920B-8D35035A1FA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4DA012-EA99-432D-AEAB-08E6CD3A46AA}" type="pres">
      <dgm:prSet presAssocID="{8D8BC908-6BBA-488E-920B-8D35035A1FA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D762E9-1210-49B0-AB04-CA8749282E11}" type="pres">
      <dgm:prSet presAssocID="{8D8BC908-6BBA-488E-920B-8D35035A1FA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70E954-0F21-42E1-A888-4E79920EEE00}" type="pres">
      <dgm:prSet presAssocID="{8D8BC908-6BBA-488E-920B-8D35035A1FA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7E6BF3-5998-4BEC-BD48-2447FBE8E912}" type="pres">
      <dgm:prSet presAssocID="{8D8BC908-6BBA-488E-920B-8D35035A1FA1}" presName="quadrantPlaceholder" presStyleCnt="0"/>
      <dgm:spPr/>
    </dgm:pt>
    <dgm:pt modelId="{3680927E-9863-4B40-9EFB-56C50C8FFF4A}" type="pres">
      <dgm:prSet presAssocID="{8D8BC908-6BBA-488E-920B-8D35035A1FA1}" presName="center1" presStyleLbl="fgShp" presStyleIdx="0" presStyleCnt="2"/>
      <dgm:spPr/>
    </dgm:pt>
    <dgm:pt modelId="{50F999C5-662B-4D5A-B7B2-4D0E9C87B8B4}" type="pres">
      <dgm:prSet presAssocID="{8D8BC908-6BBA-488E-920B-8D35035A1FA1}" presName="center2" presStyleLbl="fgShp" presStyleIdx="1" presStyleCnt="2"/>
      <dgm:spPr/>
    </dgm:pt>
  </dgm:ptLst>
  <dgm:cxnLst>
    <dgm:cxn modelId="{4E2A5DCB-2303-404F-B111-8B2121A61A1C}" type="presOf" srcId="{C506E3A4-C628-4E60-BA5B-7FD188EBCE70}" destId="{EC4DA012-EA99-432D-AEAB-08E6CD3A46AA}" srcOrd="0" destOrd="0" presId="urn:microsoft.com/office/officeart/2005/8/layout/cycle4"/>
    <dgm:cxn modelId="{C3F29F2C-34F6-469C-B766-799A564ED427}" type="presOf" srcId="{49F8EE2B-B56B-456D-98EC-0A3915A7074B}" destId="{D4E30992-BDA0-452D-AC12-9C66A38E95F9}" srcOrd="0" destOrd="0" presId="urn:microsoft.com/office/officeart/2005/8/layout/cycle4"/>
    <dgm:cxn modelId="{80714B6E-CD86-4000-A2E1-9DE02D1C1E48}" srcId="{8D8BC908-6BBA-488E-920B-8D35035A1FA1}" destId="{9BDC6656-96C6-48D5-A563-911066D63531}" srcOrd="2" destOrd="0" parTransId="{615DF285-7CBA-4528-99F7-50BB3D694F06}" sibTransId="{59CC9C20-FFB8-4AD1-818F-5A34B649C844}"/>
    <dgm:cxn modelId="{A91D2047-CD7E-499B-96AF-E717474E01CE}" type="presOf" srcId="{C8ACE985-CEC8-41F3-88D0-79747C24F103}" destId="{90B9D326-FB67-465D-9776-B9ED45FEC637}" srcOrd="1" destOrd="0" presId="urn:microsoft.com/office/officeart/2005/8/layout/cycle4"/>
    <dgm:cxn modelId="{09AFC224-10C7-4BF7-834E-C73AE27049A0}" type="presOf" srcId="{996F423B-4D50-43AA-B803-DD0CAD8EA900}" destId="{6948B9B4-7FFF-40CF-AB32-FCE5A630F58C}" srcOrd="0" destOrd="0" presId="urn:microsoft.com/office/officeart/2005/8/layout/cycle4"/>
    <dgm:cxn modelId="{34697845-D928-4A97-AD4A-1B6AA76696F6}" type="presOf" srcId="{79048E3E-BC58-4EE7-86C5-3FA1A82630D4}" destId="{0670E954-0F21-42E1-A888-4E79920EEE00}" srcOrd="0" destOrd="0" presId="urn:microsoft.com/office/officeart/2005/8/layout/cycle4"/>
    <dgm:cxn modelId="{CEA6C6D2-1293-48DD-91C7-909E94AF77F5}" srcId="{C506E3A4-C628-4E60-BA5B-7FD188EBCE70}" destId="{C8ACE985-CEC8-41F3-88D0-79747C24F103}" srcOrd="0" destOrd="0" parTransId="{F442E24F-4F05-4DB9-8839-FB5AAACFAE1D}" sibTransId="{AEE1849F-350A-414C-9352-E559BC5E7EA8}"/>
    <dgm:cxn modelId="{7A072C74-2A87-4230-B995-CF01FF8078F5}" srcId="{79048E3E-BC58-4EE7-86C5-3FA1A82630D4}" destId="{81319EB4-B560-4FA0-9B6B-F0B35933E885}" srcOrd="0" destOrd="0" parTransId="{C20E4C29-065B-49FD-812F-A4CF11565730}" sibTransId="{FBB7D51D-64DF-4FC9-B20B-F6BB90849A65}"/>
    <dgm:cxn modelId="{2929B944-52D3-4F16-A104-12B712F0454D}" type="presOf" srcId="{C8ACE985-CEC8-41F3-88D0-79747C24F103}" destId="{BCD84886-521D-4D5F-86D8-BD86E78C332B}" srcOrd="0" destOrd="0" presId="urn:microsoft.com/office/officeart/2005/8/layout/cycle4"/>
    <dgm:cxn modelId="{001EF4D6-EE80-4DEB-8A4E-45292B26EC0B}" srcId="{49F8EE2B-B56B-456D-98EC-0A3915A7074B}" destId="{DC3D26F1-1D96-4BA1-816B-E7F2FBF5825F}" srcOrd="0" destOrd="0" parTransId="{E9DC678B-1AAA-4809-9F08-034D8F787E4E}" sibTransId="{6E41A3B8-42F1-4E4B-AA21-2EACF4DDCE75}"/>
    <dgm:cxn modelId="{9552D959-96C1-4713-A596-BD90ED0B9039}" type="presOf" srcId="{9BDC6656-96C6-48D5-A563-911066D63531}" destId="{F8D762E9-1210-49B0-AB04-CA8749282E11}" srcOrd="0" destOrd="0" presId="urn:microsoft.com/office/officeart/2005/8/layout/cycle4"/>
    <dgm:cxn modelId="{7F89E23D-74E7-4EB6-B432-09F757D0B195}" srcId="{8D8BC908-6BBA-488E-920B-8D35035A1FA1}" destId="{79048E3E-BC58-4EE7-86C5-3FA1A82630D4}" srcOrd="3" destOrd="0" parTransId="{557B40CB-9DAC-4B03-9E24-8CD455D99907}" sibTransId="{93D20C83-10DA-4619-84F1-8CA894B5AD3E}"/>
    <dgm:cxn modelId="{0C555B27-2E69-44A4-BB2F-8FB9C890D2A0}" type="presOf" srcId="{81319EB4-B560-4FA0-9B6B-F0B35933E885}" destId="{4A4A067D-2FAC-4893-9FEA-67260E36EECB}" srcOrd="1" destOrd="0" presId="urn:microsoft.com/office/officeart/2005/8/layout/cycle4"/>
    <dgm:cxn modelId="{5435CB2E-42A9-4C61-B720-DA907CCF8CA4}" type="presOf" srcId="{DC3D26F1-1D96-4BA1-816B-E7F2FBF5825F}" destId="{02FC3FAB-3600-4B8E-AAC3-D5A603C0F564}" srcOrd="0" destOrd="0" presId="urn:microsoft.com/office/officeart/2005/8/layout/cycle4"/>
    <dgm:cxn modelId="{BB15727E-B758-4DDC-8BB2-57B75A50DF8D}" type="presOf" srcId="{81319EB4-B560-4FA0-9B6B-F0B35933E885}" destId="{D0846E99-82A5-42B1-9C63-424CDCC2FD84}" srcOrd="0" destOrd="0" presId="urn:microsoft.com/office/officeart/2005/8/layout/cycle4"/>
    <dgm:cxn modelId="{90336C6A-B94D-4715-9767-A65BB88ECDA9}" srcId="{9BDC6656-96C6-48D5-A563-911066D63531}" destId="{996F423B-4D50-43AA-B803-DD0CAD8EA900}" srcOrd="0" destOrd="0" parTransId="{8BC6E418-7F5F-4BCD-901A-CC80898248E9}" sibTransId="{C9BC15DD-FA7A-4B23-B44E-0485A3E85BE1}"/>
    <dgm:cxn modelId="{4127956A-3347-40D8-8849-3E7EF0C4C803}" type="presOf" srcId="{8D8BC908-6BBA-488E-920B-8D35035A1FA1}" destId="{E478D2A6-0141-46B9-B8B3-D9BC7C225176}" srcOrd="0" destOrd="0" presId="urn:microsoft.com/office/officeart/2005/8/layout/cycle4"/>
    <dgm:cxn modelId="{4C4BC38B-C9B0-4845-9313-BB9F02685FBD}" type="presOf" srcId="{996F423B-4D50-43AA-B803-DD0CAD8EA900}" destId="{0FFA7092-94FB-4451-9072-FC6A6EC70424}" srcOrd="1" destOrd="0" presId="urn:microsoft.com/office/officeart/2005/8/layout/cycle4"/>
    <dgm:cxn modelId="{C298B5AD-4452-4822-A2B1-9B651FB149C0}" srcId="{8D8BC908-6BBA-488E-920B-8D35035A1FA1}" destId="{C506E3A4-C628-4E60-BA5B-7FD188EBCE70}" srcOrd="1" destOrd="0" parTransId="{B9B78661-BBB6-4139-9F2F-07D93D9BD588}" sibTransId="{6494F50B-DDC5-4DFD-A8D6-61152E0996AB}"/>
    <dgm:cxn modelId="{6457F1A9-6FC9-4BAD-A0BF-2C80D8E1EC73}" srcId="{8D8BC908-6BBA-488E-920B-8D35035A1FA1}" destId="{49F8EE2B-B56B-456D-98EC-0A3915A7074B}" srcOrd="0" destOrd="0" parTransId="{14B81414-5BDE-4C40-8DE2-C11652AC09FA}" sibTransId="{C7CEA9A5-0CC7-4F70-9201-D7A49BEB9783}"/>
    <dgm:cxn modelId="{60A925DF-2A90-4F93-BC62-9CBAFB538184}" type="presOf" srcId="{DC3D26F1-1D96-4BA1-816B-E7F2FBF5825F}" destId="{2CAA76B2-08FC-4ABC-A348-B6A316ADF5F1}" srcOrd="1" destOrd="0" presId="urn:microsoft.com/office/officeart/2005/8/layout/cycle4"/>
    <dgm:cxn modelId="{AF857CF7-90F6-4413-80D6-6A01A20358A7}" type="presParOf" srcId="{E478D2A6-0141-46B9-B8B3-D9BC7C225176}" destId="{5CB3FD52-959E-4A03-9858-BE2127AA1C31}" srcOrd="0" destOrd="0" presId="urn:microsoft.com/office/officeart/2005/8/layout/cycle4"/>
    <dgm:cxn modelId="{EAFEC9A4-A003-4F5F-9C83-2B11F4672958}" type="presParOf" srcId="{5CB3FD52-959E-4A03-9858-BE2127AA1C31}" destId="{FCD9FE28-2433-400C-BAAC-14B16B3C41F6}" srcOrd="0" destOrd="0" presId="urn:microsoft.com/office/officeart/2005/8/layout/cycle4"/>
    <dgm:cxn modelId="{FED5F788-6BA1-424F-9C0E-E24DCAB2F5AD}" type="presParOf" srcId="{FCD9FE28-2433-400C-BAAC-14B16B3C41F6}" destId="{02FC3FAB-3600-4B8E-AAC3-D5A603C0F564}" srcOrd="0" destOrd="0" presId="urn:microsoft.com/office/officeart/2005/8/layout/cycle4"/>
    <dgm:cxn modelId="{EBDECC4D-3EE5-4254-863B-0FF00F18E21B}" type="presParOf" srcId="{FCD9FE28-2433-400C-BAAC-14B16B3C41F6}" destId="{2CAA76B2-08FC-4ABC-A348-B6A316ADF5F1}" srcOrd="1" destOrd="0" presId="urn:microsoft.com/office/officeart/2005/8/layout/cycle4"/>
    <dgm:cxn modelId="{35EC2961-34A5-4A3B-861C-6FEA65BF71F2}" type="presParOf" srcId="{5CB3FD52-959E-4A03-9858-BE2127AA1C31}" destId="{47B8E9AD-4532-462B-A536-FBCC66613E5D}" srcOrd="1" destOrd="0" presId="urn:microsoft.com/office/officeart/2005/8/layout/cycle4"/>
    <dgm:cxn modelId="{0DBE5757-8F5D-477A-A8C5-653EC56248F2}" type="presParOf" srcId="{47B8E9AD-4532-462B-A536-FBCC66613E5D}" destId="{BCD84886-521D-4D5F-86D8-BD86E78C332B}" srcOrd="0" destOrd="0" presId="urn:microsoft.com/office/officeart/2005/8/layout/cycle4"/>
    <dgm:cxn modelId="{F7AE306C-FED0-47C6-81A5-75C937BB9272}" type="presParOf" srcId="{47B8E9AD-4532-462B-A536-FBCC66613E5D}" destId="{90B9D326-FB67-465D-9776-B9ED45FEC637}" srcOrd="1" destOrd="0" presId="urn:microsoft.com/office/officeart/2005/8/layout/cycle4"/>
    <dgm:cxn modelId="{208C18EE-1C49-4B17-8FEB-CF3F3E180EC7}" type="presParOf" srcId="{5CB3FD52-959E-4A03-9858-BE2127AA1C31}" destId="{AD9CBEA4-917B-4B60-88BF-DB2684A52855}" srcOrd="2" destOrd="0" presId="urn:microsoft.com/office/officeart/2005/8/layout/cycle4"/>
    <dgm:cxn modelId="{B4965213-2F47-4478-ABF6-6D7D11E7B1D3}" type="presParOf" srcId="{AD9CBEA4-917B-4B60-88BF-DB2684A52855}" destId="{6948B9B4-7FFF-40CF-AB32-FCE5A630F58C}" srcOrd="0" destOrd="0" presId="urn:microsoft.com/office/officeart/2005/8/layout/cycle4"/>
    <dgm:cxn modelId="{690DD2AE-45AD-4BCE-8898-DD2D24358444}" type="presParOf" srcId="{AD9CBEA4-917B-4B60-88BF-DB2684A52855}" destId="{0FFA7092-94FB-4451-9072-FC6A6EC70424}" srcOrd="1" destOrd="0" presId="urn:microsoft.com/office/officeart/2005/8/layout/cycle4"/>
    <dgm:cxn modelId="{71E23DCC-CD7C-428A-935B-0845E3A4B75C}" type="presParOf" srcId="{5CB3FD52-959E-4A03-9858-BE2127AA1C31}" destId="{8C7DFE6B-DDA0-4847-B7A8-3C22FE485CAA}" srcOrd="3" destOrd="0" presId="urn:microsoft.com/office/officeart/2005/8/layout/cycle4"/>
    <dgm:cxn modelId="{1EEA1601-66BA-40DA-AD7D-9F672A889C47}" type="presParOf" srcId="{8C7DFE6B-DDA0-4847-B7A8-3C22FE485CAA}" destId="{D0846E99-82A5-42B1-9C63-424CDCC2FD84}" srcOrd="0" destOrd="0" presId="urn:microsoft.com/office/officeart/2005/8/layout/cycle4"/>
    <dgm:cxn modelId="{51803E93-08E2-4E29-BA7B-A515F85994DD}" type="presParOf" srcId="{8C7DFE6B-DDA0-4847-B7A8-3C22FE485CAA}" destId="{4A4A067D-2FAC-4893-9FEA-67260E36EECB}" srcOrd="1" destOrd="0" presId="urn:microsoft.com/office/officeart/2005/8/layout/cycle4"/>
    <dgm:cxn modelId="{E18F2EBA-3ACE-4027-B586-23F4897214DA}" type="presParOf" srcId="{5CB3FD52-959E-4A03-9858-BE2127AA1C31}" destId="{78A55D0B-1126-4A61-804F-62D0796CCF17}" srcOrd="4" destOrd="0" presId="urn:microsoft.com/office/officeart/2005/8/layout/cycle4"/>
    <dgm:cxn modelId="{824AC978-D3F2-4F19-9F80-D48A0B7F04CF}" type="presParOf" srcId="{E478D2A6-0141-46B9-B8B3-D9BC7C225176}" destId="{C0E244BC-FBD1-4EA3-9220-D6044A29C67A}" srcOrd="1" destOrd="0" presId="urn:microsoft.com/office/officeart/2005/8/layout/cycle4"/>
    <dgm:cxn modelId="{1D91FF0F-BF46-4A42-A0D5-BBBF1B9FC3F6}" type="presParOf" srcId="{C0E244BC-FBD1-4EA3-9220-D6044A29C67A}" destId="{D4E30992-BDA0-452D-AC12-9C66A38E95F9}" srcOrd="0" destOrd="0" presId="urn:microsoft.com/office/officeart/2005/8/layout/cycle4"/>
    <dgm:cxn modelId="{32925246-84B5-4BE3-928C-009DA4B1F3A8}" type="presParOf" srcId="{C0E244BC-FBD1-4EA3-9220-D6044A29C67A}" destId="{EC4DA012-EA99-432D-AEAB-08E6CD3A46AA}" srcOrd="1" destOrd="0" presId="urn:microsoft.com/office/officeart/2005/8/layout/cycle4"/>
    <dgm:cxn modelId="{843AF903-5C9E-41C8-AE51-453F8709DEFA}" type="presParOf" srcId="{C0E244BC-FBD1-4EA3-9220-D6044A29C67A}" destId="{F8D762E9-1210-49B0-AB04-CA8749282E11}" srcOrd="2" destOrd="0" presId="urn:microsoft.com/office/officeart/2005/8/layout/cycle4"/>
    <dgm:cxn modelId="{6A83DCE5-262A-4B68-82CF-EE58792835B7}" type="presParOf" srcId="{C0E244BC-FBD1-4EA3-9220-D6044A29C67A}" destId="{0670E954-0F21-42E1-A888-4E79920EEE00}" srcOrd="3" destOrd="0" presId="urn:microsoft.com/office/officeart/2005/8/layout/cycle4"/>
    <dgm:cxn modelId="{2D1163D2-9DB3-4706-AAA5-5DED2A8E1B24}" type="presParOf" srcId="{C0E244BC-FBD1-4EA3-9220-D6044A29C67A}" destId="{1C7E6BF3-5998-4BEC-BD48-2447FBE8E912}" srcOrd="4" destOrd="0" presId="urn:microsoft.com/office/officeart/2005/8/layout/cycle4"/>
    <dgm:cxn modelId="{42445F66-D9D1-444E-9F70-1450BCFD9461}" type="presParOf" srcId="{E478D2A6-0141-46B9-B8B3-D9BC7C225176}" destId="{3680927E-9863-4B40-9EFB-56C50C8FFF4A}" srcOrd="2" destOrd="0" presId="urn:microsoft.com/office/officeart/2005/8/layout/cycle4"/>
    <dgm:cxn modelId="{D167518F-972D-457E-93BE-19F8D0A69733}" type="presParOf" srcId="{E478D2A6-0141-46B9-B8B3-D9BC7C225176}" destId="{50F999C5-662B-4D5A-B7B2-4D0E9C87B8B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9B5F3-F9DD-4283-8AE8-86158D691B0D}">
      <dsp:nvSpPr>
        <dsp:cNvPr id="0" name=""/>
        <dsp:cNvSpPr/>
      </dsp:nvSpPr>
      <dsp:spPr>
        <a:xfrm>
          <a:off x="4812587" y="1542"/>
          <a:ext cx="3969554" cy="19892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Escuelas de práctica docente</a:t>
          </a:r>
          <a:endParaRPr lang="es-ES" sz="4100" kern="1200" dirty="0"/>
        </a:p>
      </dsp:txBody>
      <dsp:txXfrm>
        <a:off x="4870849" y="59804"/>
        <a:ext cx="3853030" cy="1872699"/>
      </dsp:txXfrm>
    </dsp:sp>
    <dsp:sp modelId="{7A3A6F62-F80D-4EE6-B68F-D64AEC77AD06}">
      <dsp:nvSpPr>
        <dsp:cNvPr id="0" name=""/>
        <dsp:cNvSpPr/>
      </dsp:nvSpPr>
      <dsp:spPr>
        <a:xfrm rot="3600000">
          <a:off x="7402133" y="3489611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>
        <a:off x="7610535" y="3628545"/>
        <a:ext cx="1653923" cy="416804"/>
      </dsp:txXfrm>
    </dsp:sp>
    <dsp:sp modelId="{C493699A-0121-495E-853E-0093B2EE9E10}">
      <dsp:nvSpPr>
        <dsp:cNvPr id="0" name=""/>
        <dsp:cNvSpPr/>
      </dsp:nvSpPr>
      <dsp:spPr>
        <a:xfrm>
          <a:off x="8091569" y="5683129"/>
          <a:ext cx="3969554" cy="19847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Clases optativas</a:t>
          </a:r>
          <a:endParaRPr lang="es-ES" sz="4100" kern="1200" dirty="0"/>
        </a:p>
      </dsp:txBody>
      <dsp:txXfrm>
        <a:off x="8149701" y="5741261"/>
        <a:ext cx="3853290" cy="1868513"/>
      </dsp:txXfrm>
    </dsp:sp>
    <dsp:sp modelId="{625E656E-A129-41BB-AC07-CF707CB26AD0}">
      <dsp:nvSpPr>
        <dsp:cNvPr id="0" name=""/>
        <dsp:cNvSpPr/>
      </dsp:nvSpPr>
      <dsp:spPr>
        <a:xfrm rot="10800000">
          <a:off x="5762001" y="6328182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 rot="10800000">
        <a:off x="5970403" y="6467116"/>
        <a:ext cx="1653923" cy="416804"/>
      </dsp:txXfrm>
    </dsp:sp>
    <dsp:sp modelId="{C0824362-FFAD-42AB-A3B4-B460568ABCEE}">
      <dsp:nvSpPr>
        <dsp:cNvPr id="0" name=""/>
        <dsp:cNvSpPr/>
      </dsp:nvSpPr>
      <dsp:spPr>
        <a:xfrm>
          <a:off x="1533605" y="5683129"/>
          <a:ext cx="3969554" cy="19847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Docentes por áreas </a:t>
          </a:r>
          <a:endParaRPr lang="es-ES" sz="4100" kern="1200" dirty="0"/>
        </a:p>
      </dsp:txBody>
      <dsp:txXfrm>
        <a:off x="1591737" y="5741261"/>
        <a:ext cx="3853290" cy="1868513"/>
      </dsp:txXfrm>
    </dsp:sp>
    <dsp:sp modelId="{5BC29D47-B523-4A2A-B8EF-15F7FF1D6EFB}">
      <dsp:nvSpPr>
        <dsp:cNvPr id="0" name=""/>
        <dsp:cNvSpPr/>
      </dsp:nvSpPr>
      <dsp:spPr>
        <a:xfrm rot="18000000">
          <a:off x="4121868" y="3489611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>
        <a:off x="4330270" y="3628545"/>
        <a:ext cx="1653923" cy="416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9B5F3-F9DD-4283-8AE8-86158D691B0D}">
      <dsp:nvSpPr>
        <dsp:cNvPr id="0" name=""/>
        <dsp:cNvSpPr/>
      </dsp:nvSpPr>
      <dsp:spPr>
        <a:xfrm>
          <a:off x="4812587" y="1542"/>
          <a:ext cx="3969554" cy="19892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Formación humanística</a:t>
          </a:r>
          <a:endParaRPr lang="es-ES" sz="3700" kern="1200" dirty="0"/>
        </a:p>
      </dsp:txBody>
      <dsp:txXfrm>
        <a:off x="4870849" y="59804"/>
        <a:ext cx="3853030" cy="1872699"/>
      </dsp:txXfrm>
    </dsp:sp>
    <dsp:sp modelId="{7A3A6F62-F80D-4EE6-B68F-D64AEC77AD06}">
      <dsp:nvSpPr>
        <dsp:cNvPr id="0" name=""/>
        <dsp:cNvSpPr/>
      </dsp:nvSpPr>
      <dsp:spPr>
        <a:xfrm rot="3600000">
          <a:off x="7402133" y="3489611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>
        <a:off x="7610535" y="3628545"/>
        <a:ext cx="1653923" cy="416804"/>
      </dsp:txXfrm>
    </dsp:sp>
    <dsp:sp modelId="{C493699A-0121-495E-853E-0093B2EE9E10}">
      <dsp:nvSpPr>
        <dsp:cNvPr id="0" name=""/>
        <dsp:cNvSpPr/>
      </dsp:nvSpPr>
      <dsp:spPr>
        <a:xfrm>
          <a:off x="8091569" y="5683129"/>
          <a:ext cx="3969554" cy="19847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Clases optativas - laboratorios</a:t>
          </a:r>
          <a:endParaRPr lang="es-ES" sz="3700" kern="1200" dirty="0"/>
        </a:p>
      </dsp:txBody>
      <dsp:txXfrm>
        <a:off x="8149701" y="5741261"/>
        <a:ext cx="3853290" cy="1868513"/>
      </dsp:txXfrm>
    </dsp:sp>
    <dsp:sp modelId="{625E656E-A129-41BB-AC07-CF707CB26AD0}">
      <dsp:nvSpPr>
        <dsp:cNvPr id="0" name=""/>
        <dsp:cNvSpPr/>
      </dsp:nvSpPr>
      <dsp:spPr>
        <a:xfrm rot="10800000">
          <a:off x="5762001" y="6328182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 rot="10800000">
        <a:off x="5970403" y="6467116"/>
        <a:ext cx="1653923" cy="416804"/>
      </dsp:txXfrm>
    </dsp:sp>
    <dsp:sp modelId="{C0824362-FFAD-42AB-A3B4-B460568ABCEE}">
      <dsp:nvSpPr>
        <dsp:cNvPr id="0" name=""/>
        <dsp:cNvSpPr/>
      </dsp:nvSpPr>
      <dsp:spPr>
        <a:xfrm>
          <a:off x="1533605" y="5683129"/>
          <a:ext cx="3969554" cy="19847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Docentes por áreas - laboratorios</a:t>
          </a:r>
          <a:endParaRPr lang="es-ES" sz="3700" kern="1200" dirty="0"/>
        </a:p>
      </dsp:txBody>
      <dsp:txXfrm>
        <a:off x="1591737" y="5741261"/>
        <a:ext cx="3853290" cy="1868513"/>
      </dsp:txXfrm>
    </dsp:sp>
    <dsp:sp modelId="{5BC29D47-B523-4A2A-B8EF-15F7FF1D6EFB}">
      <dsp:nvSpPr>
        <dsp:cNvPr id="0" name=""/>
        <dsp:cNvSpPr/>
      </dsp:nvSpPr>
      <dsp:spPr>
        <a:xfrm rot="18000000">
          <a:off x="4121868" y="3489611"/>
          <a:ext cx="2070727" cy="694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>
        <a:off x="4330270" y="3628545"/>
        <a:ext cx="1653923" cy="416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CEAA0-BB51-4FAB-9CB7-677232D682B3}">
      <dsp:nvSpPr>
        <dsp:cNvPr id="0" name=""/>
        <dsp:cNvSpPr/>
      </dsp:nvSpPr>
      <dsp:spPr>
        <a:xfrm>
          <a:off x="4120805" y="1317430"/>
          <a:ext cx="7589414" cy="7589414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199DF-9DE0-4D06-958D-552150349826}">
      <dsp:nvSpPr>
        <dsp:cNvPr id="0" name=""/>
        <dsp:cNvSpPr/>
      </dsp:nvSpPr>
      <dsp:spPr>
        <a:xfrm>
          <a:off x="4329059" y="1141203"/>
          <a:ext cx="7589414" cy="7589414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60213-5CBD-47CA-8050-67DCB115DE88}">
      <dsp:nvSpPr>
        <dsp:cNvPr id="0" name=""/>
        <dsp:cNvSpPr/>
      </dsp:nvSpPr>
      <dsp:spPr>
        <a:xfrm>
          <a:off x="4329059" y="1141203"/>
          <a:ext cx="7589414" cy="7589414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B729D-7DA3-48F5-B859-A5912B8EDCAF}">
      <dsp:nvSpPr>
        <dsp:cNvPr id="0" name=""/>
        <dsp:cNvSpPr/>
      </dsp:nvSpPr>
      <dsp:spPr>
        <a:xfrm>
          <a:off x="4329059" y="1141203"/>
          <a:ext cx="7589414" cy="7589414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15082-C2F9-4117-AEDC-9C807622C574}">
      <dsp:nvSpPr>
        <dsp:cNvPr id="0" name=""/>
        <dsp:cNvSpPr/>
      </dsp:nvSpPr>
      <dsp:spPr>
        <a:xfrm>
          <a:off x="4329059" y="1141203"/>
          <a:ext cx="7589414" cy="7589414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EE9F6-B87F-4E46-9BC4-168450C15DC5}">
      <dsp:nvSpPr>
        <dsp:cNvPr id="0" name=""/>
        <dsp:cNvSpPr/>
      </dsp:nvSpPr>
      <dsp:spPr>
        <a:xfrm>
          <a:off x="6376442" y="3188587"/>
          <a:ext cx="3494647" cy="3494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FORMACIÓN DE MAESTROS - MAESTRAS</a:t>
          </a:r>
          <a:endParaRPr lang="es-ES" sz="3600" kern="1200" dirty="0"/>
        </a:p>
      </dsp:txBody>
      <dsp:txXfrm>
        <a:off x="6888221" y="3700366"/>
        <a:ext cx="2471089" cy="2471089"/>
      </dsp:txXfrm>
    </dsp:sp>
    <dsp:sp modelId="{91315405-FD0A-44F6-BAB5-81F359D053D5}">
      <dsp:nvSpPr>
        <dsp:cNvPr id="0" name=""/>
        <dsp:cNvSpPr/>
      </dsp:nvSpPr>
      <dsp:spPr>
        <a:xfrm>
          <a:off x="6900639" y="6142"/>
          <a:ext cx="2446253" cy="2446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Areas</a:t>
          </a:r>
          <a:r>
            <a:rPr lang="es-ES" sz="2000" kern="1200" dirty="0" smtClean="0"/>
            <a:t> del conocimiento</a:t>
          </a:r>
          <a:endParaRPr lang="es-ES" sz="2000" kern="1200" dirty="0"/>
        </a:p>
      </dsp:txBody>
      <dsp:txXfrm>
        <a:off x="7258884" y="364387"/>
        <a:ext cx="1729763" cy="1729763"/>
      </dsp:txXfrm>
    </dsp:sp>
    <dsp:sp modelId="{E35ED812-1D0F-468C-933E-1CA421B1A5CA}">
      <dsp:nvSpPr>
        <dsp:cNvPr id="0" name=""/>
        <dsp:cNvSpPr/>
      </dsp:nvSpPr>
      <dsp:spPr>
        <a:xfrm>
          <a:off x="10425866" y="2567369"/>
          <a:ext cx="2446253" cy="2446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PRÁCTICA PERMANENTE</a:t>
          </a:r>
          <a:endParaRPr lang="es-ES" sz="2000" kern="1200" dirty="0"/>
        </a:p>
      </dsp:txBody>
      <dsp:txXfrm>
        <a:off x="10784111" y="2925614"/>
        <a:ext cx="1729763" cy="1729763"/>
      </dsp:txXfrm>
    </dsp:sp>
    <dsp:sp modelId="{161A80C4-F02C-4063-850F-8DE86FE6C03B}">
      <dsp:nvSpPr>
        <dsp:cNvPr id="0" name=""/>
        <dsp:cNvSpPr/>
      </dsp:nvSpPr>
      <dsp:spPr>
        <a:xfrm>
          <a:off x="9079349" y="6711521"/>
          <a:ext cx="2446253" cy="24462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PRÁCTICA RURAL</a:t>
          </a:r>
          <a:endParaRPr lang="es-ES" sz="2000" kern="1200" dirty="0"/>
        </a:p>
      </dsp:txBody>
      <dsp:txXfrm>
        <a:off x="9437594" y="7069766"/>
        <a:ext cx="1729763" cy="1729763"/>
      </dsp:txXfrm>
    </dsp:sp>
    <dsp:sp modelId="{4C0CF336-7E54-4326-8A48-68D90ADD65CE}">
      <dsp:nvSpPr>
        <dsp:cNvPr id="0" name=""/>
        <dsp:cNvSpPr/>
      </dsp:nvSpPr>
      <dsp:spPr>
        <a:xfrm>
          <a:off x="4721930" y="6711521"/>
          <a:ext cx="2446253" cy="24462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VINCULACIÓN CON LA COMUNIDAD</a:t>
          </a:r>
          <a:endParaRPr lang="es-ES" sz="2000" kern="1200" dirty="0"/>
        </a:p>
      </dsp:txBody>
      <dsp:txXfrm>
        <a:off x="5080175" y="7069766"/>
        <a:ext cx="1729763" cy="1729763"/>
      </dsp:txXfrm>
    </dsp:sp>
    <dsp:sp modelId="{58747D1C-AB8F-4B46-8CFF-2C0ACF98B263}">
      <dsp:nvSpPr>
        <dsp:cNvPr id="0" name=""/>
        <dsp:cNvSpPr/>
      </dsp:nvSpPr>
      <dsp:spPr>
        <a:xfrm>
          <a:off x="3375413" y="2567369"/>
          <a:ext cx="2446253" cy="24462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INVESTIGACIÓN ACCIÓN</a:t>
          </a:r>
          <a:endParaRPr lang="es-ES" sz="2000" kern="1200" dirty="0"/>
        </a:p>
      </dsp:txBody>
      <dsp:txXfrm>
        <a:off x="3733658" y="2925614"/>
        <a:ext cx="1729763" cy="1729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37DED-A168-4B2C-BBD5-0FA6B40E484F}">
      <dsp:nvSpPr>
        <dsp:cNvPr id="0" name=""/>
        <dsp:cNvSpPr/>
      </dsp:nvSpPr>
      <dsp:spPr>
        <a:xfrm>
          <a:off x="3637580" y="1476756"/>
          <a:ext cx="10661309" cy="5733288"/>
        </a:xfrm>
        <a:prstGeom prst="round2DiagRect">
          <a:avLst>
            <a:gd name="adj1" fmla="val 0"/>
            <a:gd name="adj2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617A9-E7B1-4C0D-8C97-63BD9C73F451}">
      <dsp:nvSpPr>
        <dsp:cNvPr id="0" name=""/>
        <dsp:cNvSpPr/>
      </dsp:nvSpPr>
      <dsp:spPr>
        <a:xfrm>
          <a:off x="8968235" y="2084832"/>
          <a:ext cx="1421" cy="4517136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1B1D9-1A69-4F56-B991-2D578BDD9BF6}">
      <dsp:nvSpPr>
        <dsp:cNvPr id="0" name=""/>
        <dsp:cNvSpPr/>
      </dsp:nvSpPr>
      <dsp:spPr>
        <a:xfrm>
          <a:off x="3992957" y="1911096"/>
          <a:ext cx="4619900" cy="48646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 smtClean="0"/>
            <a:t>¿LA FORMACIÓN DE MAESTROS ERA MEJOR?</a:t>
          </a:r>
          <a:endParaRPr lang="es-ES" sz="6200" kern="1200" dirty="0"/>
        </a:p>
      </dsp:txBody>
      <dsp:txXfrm>
        <a:off x="3992957" y="1911096"/>
        <a:ext cx="4619900" cy="4864608"/>
      </dsp:txXfrm>
    </dsp:sp>
    <dsp:sp modelId="{8344922D-257C-455B-92DC-28594BE34B28}">
      <dsp:nvSpPr>
        <dsp:cNvPr id="0" name=""/>
        <dsp:cNvSpPr/>
      </dsp:nvSpPr>
      <dsp:spPr>
        <a:xfrm>
          <a:off x="9323612" y="1911096"/>
          <a:ext cx="4619900" cy="48646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 smtClean="0"/>
            <a:t>¿EN LA ACTUALIDAD FALTA PRÁCTICA DOCENTE?</a:t>
          </a:r>
          <a:endParaRPr lang="es-ES" sz="6200" kern="1200" dirty="0"/>
        </a:p>
      </dsp:txBody>
      <dsp:txXfrm>
        <a:off x="9323612" y="1911096"/>
        <a:ext cx="4619900" cy="4864608"/>
      </dsp:txXfrm>
    </dsp:sp>
    <dsp:sp modelId="{A2E0C70B-D7FE-4507-857E-A9C252C038BD}">
      <dsp:nvSpPr>
        <dsp:cNvPr id="0" name=""/>
        <dsp:cNvSpPr/>
      </dsp:nvSpPr>
      <dsp:spPr>
        <a:xfrm rot="16200000">
          <a:off x="-378109" y="2238805"/>
          <a:ext cx="6254496" cy="1776884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ANTES</a:t>
          </a:r>
          <a:endParaRPr lang="es-ES" sz="4100" kern="1200" dirty="0"/>
        </a:p>
      </dsp:txBody>
      <dsp:txXfrm>
        <a:off x="-109561" y="2953085"/>
        <a:ext cx="5717399" cy="885422"/>
      </dsp:txXfrm>
    </dsp:sp>
    <dsp:sp modelId="{D0A54AA2-0DE2-4E26-ADC7-CBA0EBFCFE21}">
      <dsp:nvSpPr>
        <dsp:cNvPr id="0" name=""/>
        <dsp:cNvSpPr/>
      </dsp:nvSpPr>
      <dsp:spPr>
        <a:xfrm rot="5400000">
          <a:off x="12060084" y="4671109"/>
          <a:ext cx="6254496" cy="1776884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DESPUÉS</a:t>
          </a:r>
          <a:endParaRPr lang="es-ES" sz="4100" kern="1200" dirty="0"/>
        </a:p>
      </dsp:txBody>
      <dsp:txXfrm>
        <a:off x="12328633" y="4848292"/>
        <a:ext cx="5717399" cy="8854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4DC56-FCE5-47BE-B615-6AB9968FF02F}">
      <dsp:nvSpPr>
        <dsp:cNvPr id="0" name=""/>
        <dsp:cNvSpPr/>
      </dsp:nvSpPr>
      <dsp:spPr>
        <a:xfrm>
          <a:off x="12619" y="4806694"/>
          <a:ext cx="5744530" cy="2866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FORMACIÓN DE FORMADORES</a:t>
          </a: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“LA ÚNICA FORMACIÓN QUE TRANSFORMA”</a:t>
          </a:r>
          <a:endParaRPr lang="es-ES" sz="4300" b="1" kern="1200" dirty="0"/>
        </a:p>
      </dsp:txBody>
      <dsp:txXfrm>
        <a:off x="96579" y="4890654"/>
        <a:ext cx="5576610" cy="2698669"/>
      </dsp:txXfrm>
    </dsp:sp>
    <dsp:sp modelId="{46634909-4026-4589-BB96-9FFB75BB314E}">
      <dsp:nvSpPr>
        <dsp:cNvPr id="0" name=""/>
        <dsp:cNvSpPr/>
      </dsp:nvSpPr>
      <dsp:spPr>
        <a:xfrm rot="18770822">
          <a:off x="5217664" y="4979953"/>
          <a:ext cx="3372242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3372242" y="2381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819479" y="4919466"/>
        <a:ext cx="168612" cy="168612"/>
      </dsp:txXfrm>
    </dsp:sp>
    <dsp:sp modelId="{EE528136-9567-4EBD-B024-F0E92DF40CCC}">
      <dsp:nvSpPr>
        <dsp:cNvPr id="0" name=""/>
        <dsp:cNvSpPr/>
      </dsp:nvSpPr>
      <dsp:spPr>
        <a:xfrm>
          <a:off x="8050421" y="2334260"/>
          <a:ext cx="5733179" cy="28665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COMPETETES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CONSCIENTES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COMPASIVOS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COMPROMETIDOS </a:t>
          </a:r>
          <a:r>
            <a:rPr lang="es-ES" sz="1600" b="1" kern="1200" dirty="0" smtClean="0"/>
            <a:t>(SJ </a:t>
          </a:r>
          <a:r>
            <a:rPr lang="es-ES" sz="1600" b="1" kern="1200" dirty="0" err="1" smtClean="0"/>
            <a:t>Margenat</a:t>
          </a:r>
          <a:r>
            <a:rPr lang="es-ES" sz="1600" b="1" kern="1200" dirty="0" smtClean="0"/>
            <a:t>)</a:t>
          </a:r>
          <a:endParaRPr lang="es-ES" sz="1600" b="1" kern="1200" dirty="0"/>
        </a:p>
      </dsp:txBody>
      <dsp:txXfrm>
        <a:off x="8134381" y="2418220"/>
        <a:ext cx="5565259" cy="2698669"/>
      </dsp:txXfrm>
    </dsp:sp>
    <dsp:sp modelId="{72066330-0C75-4013-90F8-0FE3FEC98407}">
      <dsp:nvSpPr>
        <dsp:cNvPr id="0" name=""/>
        <dsp:cNvSpPr/>
      </dsp:nvSpPr>
      <dsp:spPr>
        <a:xfrm rot="19457599">
          <a:off x="13518150" y="2919592"/>
          <a:ext cx="2824172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2824172" y="238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b="1" kern="1200"/>
        </a:p>
      </dsp:txBody>
      <dsp:txXfrm>
        <a:off x="14859632" y="2872806"/>
        <a:ext cx="141208" cy="141208"/>
      </dsp:txXfrm>
    </dsp:sp>
    <dsp:sp modelId="{8132CA55-E714-488C-AE19-6073B496533B}">
      <dsp:nvSpPr>
        <dsp:cNvPr id="0" name=""/>
        <dsp:cNvSpPr/>
      </dsp:nvSpPr>
      <dsp:spPr>
        <a:xfrm>
          <a:off x="16076872" y="685971"/>
          <a:ext cx="5733179" cy="28665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FORMACIÓN GLOCAL</a:t>
          </a:r>
          <a:endParaRPr lang="es-ES" sz="4300" b="1" kern="1200" dirty="0"/>
        </a:p>
      </dsp:txBody>
      <dsp:txXfrm>
        <a:off x="16160832" y="769931"/>
        <a:ext cx="5565259" cy="2698669"/>
      </dsp:txXfrm>
    </dsp:sp>
    <dsp:sp modelId="{A3000ABD-D9F6-461B-9B57-4B307F2C24B2}">
      <dsp:nvSpPr>
        <dsp:cNvPr id="0" name=""/>
        <dsp:cNvSpPr/>
      </dsp:nvSpPr>
      <dsp:spPr>
        <a:xfrm rot="2142401">
          <a:off x="13518150" y="4567881"/>
          <a:ext cx="2824172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2824172" y="238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b="1" kern="1200"/>
        </a:p>
      </dsp:txBody>
      <dsp:txXfrm>
        <a:off x="14859632" y="4521095"/>
        <a:ext cx="141208" cy="141208"/>
      </dsp:txXfrm>
    </dsp:sp>
    <dsp:sp modelId="{45E6C6ED-3D88-44C5-8D96-A0555EB00488}">
      <dsp:nvSpPr>
        <dsp:cNvPr id="0" name=""/>
        <dsp:cNvSpPr/>
      </dsp:nvSpPr>
      <dsp:spPr>
        <a:xfrm>
          <a:off x="16076872" y="3982549"/>
          <a:ext cx="5733179" cy="28665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FORMACIÓN INTEGRAL</a:t>
          </a:r>
          <a:endParaRPr lang="es-ES" sz="4300" b="1" kern="1200" dirty="0"/>
        </a:p>
      </dsp:txBody>
      <dsp:txXfrm>
        <a:off x="16160832" y="4066509"/>
        <a:ext cx="5565259" cy="2698669"/>
      </dsp:txXfrm>
    </dsp:sp>
    <dsp:sp modelId="{BD49DF02-9A93-44E0-8ACA-7FC015DF8EAB}">
      <dsp:nvSpPr>
        <dsp:cNvPr id="0" name=""/>
        <dsp:cNvSpPr/>
      </dsp:nvSpPr>
      <dsp:spPr>
        <a:xfrm rot="2829178">
          <a:off x="5217664" y="7452387"/>
          <a:ext cx="3372242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3372242" y="2381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6819479" y="7391899"/>
        <a:ext cx="168612" cy="168612"/>
      </dsp:txXfrm>
    </dsp:sp>
    <dsp:sp modelId="{5FE9D3A5-C8F5-4B83-BFC2-7E52AD90CD34}">
      <dsp:nvSpPr>
        <dsp:cNvPr id="0" name=""/>
        <dsp:cNvSpPr/>
      </dsp:nvSpPr>
      <dsp:spPr>
        <a:xfrm>
          <a:off x="8050421" y="7279127"/>
          <a:ext cx="5733179" cy="28665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PRÁCTICA PERMANENTE</a:t>
          </a: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INNOVACIÓN</a:t>
          </a:r>
          <a:endParaRPr lang="es-ES" sz="4300" b="1" kern="1200" dirty="0"/>
        </a:p>
      </dsp:txBody>
      <dsp:txXfrm>
        <a:off x="8134381" y="7363087"/>
        <a:ext cx="5565259" cy="2698669"/>
      </dsp:txXfrm>
    </dsp:sp>
    <dsp:sp modelId="{B5F1E868-A098-42C8-81AA-3A6C6DB6A8A5}">
      <dsp:nvSpPr>
        <dsp:cNvPr id="0" name=""/>
        <dsp:cNvSpPr/>
      </dsp:nvSpPr>
      <dsp:spPr>
        <a:xfrm>
          <a:off x="13783600" y="8688604"/>
          <a:ext cx="2293271" cy="47636"/>
        </a:xfrm>
        <a:custGeom>
          <a:avLst/>
          <a:gdLst/>
          <a:ahLst/>
          <a:cxnLst/>
          <a:rect l="0" t="0" r="0" b="0"/>
          <a:pathLst>
            <a:path>
              <a:moveTo>
                <a:pt x="0" y="23818"/>
              </a:moveTo>
              <a:lnTo>
                <a:pt x="2293271" y="238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1" kern="1200"/>
        </a:p>
      </dsp:txBody>
      <dsp:txXfrm>
        <a:off x="14872904" y="8655090"/>
        <a:ext cx="114663" cy="114663"/>
      </dsp:txXfrm>
    </dsp:sp>
    <dsp:sp modelId="{95C7F4C7-BA13-4ED4-8CC7-BB5D286696E7}">
      <dsp:nvSpPr>
        <dsp:cNvPr id="0" name=""/>
        <dsp:cNvSpPr/>
      </dsp:nvSpPr>
      <dsp:spPr>
        <a:xfrm>
          <a:off x="16076872" y="7279127"/>
          <a:ext cx="5733179" cy="28665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b="1" kern="1200" dirty="0" smtClean="0"/>
            <a:t>Menos formatos más acción</a:t>
          </a:r>
          <a:endParaRPr lang="es-ES" sz="4300" b="1" kern="1200" dirty="0"/>
        </a:p>
      </dsp:txBody>
      <dsp:txXfrm>
        <a:off x="16160832" y="7363087"/>
        <a:ext cx="5565259" cy="26986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8B9B4-7FFF-40CF-AB32-FCE5A630F58C}">
      <dsp:nvSpPr>
        <dsp:cNvPr id="0" name=""/>
        <dsp:cNvSpPr/>
      </dsp:nvSpPr>
      <dsp:spPr>
        <a:xfrm>
          <a:off x="10813257" y="6373219"/>
          <a:ext cx="4629956" cy="299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b="1" kern="1200" dirty="0" smtClean="0"/>
            <a:t>INNOVACIÓN Y PRÁCTICA PERMANENTE</a:t>
          </a:r>
          <a:endParaRPr lang="es-ES" sz="3200" b="1" kern="1200" dirty="0"/>
        </a:p>
      </dsp:txBody>
      <dsp:txXfrm>
        <a:off x="12268126" y="7188892"/>
        <a:ext cx="3109205" cy="2117607"/>
      </dsp:txXfrm>
    </dsp:sp>
    <dsp:sp modelId="{D0846E99-82A5-42B1-9C63-424CDCC2FD84}">
      <dsp:nvSpPr>
        <dsp:cNvPr id="0" name=""/>
        <dsp:cNvSpPr/>
      </dsp:nvSpPr>
      <dsp:spPr>
        <a:xfrm>
          <a:off x="3259117" y="6373219"/>
          <a:ext cx="4629956" cy="299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b="1" kern="1200" dirty="0" smtClean="0"/>
            <a:t>NUEVAS FORMAS DE RELACIONARSE Y DE CONVIVIR</a:t>
          </a:r>
          <a:endParaRPr lang="es-ES" sz="3200" b="1" kern="1200" dirty="0"/>
        </a:p>
      </dsp:txBody>
      <dsp:txXfrm>
        <a:off x="3324999" y="7188892"/>
        <a:ext cx="3109205" cy="2117607"/>
      </dsp:txXfrm>
    </dsp:sp>
    <dsp:sp modelId="{BCD84886-521D-4D5F-86D8-BD86E78C332B}">
      <dsp:nvSpPr>
        <dsp:cNvPr id="0" name=""/>
        <dsp:cNvSpPr/>
      </dsp:nvSpPr>
      <dsp:spPr>
        <a:xfrm>
          <a:off x="10813257" y="0"/>
          <a:ext cx="4629956" cy="299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b="1" kern="1200" dirty="0" smtClean="0"/>
            <a:t>AGENDA 2030 ODS</a:t>
          </a:r>
          <a:endParaRPr lang="es-ES" sz="3200" b="1" kern="1200" dirty="0"/>
        </a:p>
      </dsp:txBody>
      <dsp:txXfrm>
        <a:off x="12268126" y="65882"/>
        <a:ext cx="3109205" cy="2117607"/>
      </dsp:txXfrm>
    </dsp:sp>
    <dsp:sp modelId="{02FC3FAB-3600-4B8E-AAC3-D5A603C0F564}">
      <dsp:nvSpPr>
        <dsp:cNvPr id="0" name=""/>
        <dsp:cNvSpPr/>
      </dsp:nvSpPr>
      <dsp:spPr>
        <a:xfrm>
          <a:off x="2633934" y="0"/>
          <a:ext cx="5880322" cy="2999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b="1" kern="1200" dirty="0" smtClean="0"/>
            <a:t>FUNDAMENTOS DE NEUROAPRENDIZAJE</a:t>
          </a:r>
          <a:endParaRPr lang="es-ES" sz="3200" b="1" kern="1200" dirty="0"/>
        </a:p>
      </dsp:txBody>
      <dsp:txXfrm>
        <a:off x="2699816" y="65882"/>
        <a:ext cx="3984461" cy="2117607"/>
      </dsp:txXfrm>
    </dsp:sp>
    <dsp:sp modelId="{D4E30992-BDA0-452D-AC12-9C66A38E95F9}">
      <dsp:nvSpPr>
        <dsp:cNvPr id="0" name=""/>
        <dsp:cNvSpPr/>
      </dsp:nvSpPr>
      <dsp:spPr>
        <a:xfrm>
          <a:off x="4886608" y="534225"/>
          <a:ext cx="4058241" cy="405824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SABER</a:t>
          </a:r>
          <a:endParaRPr lang="es-ES" sz="3200" b="1" kern="1200" dirty="0"/>
        </a:p>
      </dsp:txBody>
      <dsp:txXfrm>
        <a:off x="6075239" y="1722856"/>
        <a:ext cx="2869610" cy="2869610"/>
      </dsp:txXfrm>
    </dsp:sp>
    <dsp:sp modelId="{EC4DA012-EA99-432D-AEAB-08E6CD3A46AA}">
      <dsp:nvSpPr>
        <dsp:cNvPr id="0" name=""/>
        <dsp:cNvSpPr/>
      </dsp:nvSpPr>
      <dsp:spPr>
        <a:xfrm rot="5400000">
          <a:off x="9132297" y="534225"/>
          <a:ext cx="4058241" cy="4058241"/>
        </a:xfrm>
        <a:prstGeom prst="pieWedg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SER</a:t>
          </a:r>
          <a:endParaRPr lang="es-ES" sz="3200" b="1" kern="1200" dirty="0"/>
        </a:p>
      </dsp:txBody>
      <dsp:txXfrm rot="-5400000">
        <a:off x="9132297" y="1722856"/>
        <a:ext cx="2869610" cy="2869610"/>
      </dsp:txXfrm>
    </dsp:sp>
    <dsp:sp modelId="{F8D762E9-1210-49B0-AB04-CA8749282E11}">
      <dsp:nvSpPr>
        <dsp:cNvPr id="0" name=""/>
        <dsp:cNvSpPr/>
      </dsp:nvSpPr>
      <dsp:spPr>
        <a:xfrm rot="10800000">
          <a:off x="9132297" y="4779914"/>
          <a:ext cx="4058241" cy="4058241"/>
        </a:xfrm>
        <a:prstGeom prst="pieWedg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HACER</a:t>
          </a:r>
          <a:endParaRPr lang="es-ES" sz="3200" b="1" kern="1200" dirty="0"/>
        </a:p>
      </dsp:txBody>
      <dsp:txXfrm rot="10800000">
        <a:off x="9132297" y="4779914"/>
        <a:ext cx="2869610" cy="2869610"/>
      </dsp:txXfrm>
    </dsp:sp>
    <dsp:sp modelId="{0670E954-0F21-42E1-A888-4E79920EEE00}">
      <dsp:nvSpPr>
        <dsp:cNvPr id="0" name=""/>
        <dsp:cNvSpPr/>
      </dsp:nvSpPr>
      <dsp:spPr>
        <a:xfrm rot="16200000">
          <a:off x="4886608" y="4779914"/>
          <a:ext cx="4058241" cy="4058241"/>
        </a:xfrm>
        <a:prstGeom prst="pieWedg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COMPARTIR</a:t>
          </a:r>
          <a:endParaRPr lang="es-ES" sz="3200" b="1" kern="1200" dirty="0"/>
        </a:p>
      </dsp:txBody>
      <dsp:txXfrm rot="5400000">
        <a:off x="6075239" y="4779914"/>
        <a:ext cx="2869610" cy="2869610"/>
      </dsp:txXfrm>
    </dsp:sp>
    <dsp:sp modelId="{3680927E-9863-4B40-9EFB-56C50C8FFF4A}">
      <dsp:nvSpPr>
        <dsp:cNvPr id="0" name=""/>
        <dsp:cNvSpPr/>
      </dsp:nvSpPr>
      <dsp:spPr>
        <a:xfrm>
          <a:off x="8337988" y="3842676"/>
          <a:ext cx="1401171" cy="1218409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999C5-662B-4D5A-B7B2-4D0E9C87B8B4}">
      <dsp:nvSpPr>
        <dsp:cNvPr id="0" name=""/>
        <dsp:cNvSpPr/>
      </dsp:nvSpPr>
      <dsp:spPr>
        <a:xfrm rot="10800000">
          <a:off x="8337988" y="4311295"/>
          <a:ext cx="1401171" cy="1218409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6413" y="2244726"/>
            <a:ext cx="18278475" cy="4775200"/>
          </a:xfrm>
        </p:spPr>
        <p:txBody>
          <a:bodyPr anchor="b"/>
          <a:lstStyle>
            <a:lvl1pPr algn="ctr">
              <a:defRPr sz="1199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6413" y="7204076"/>
            <a:ext cx="18278475" cy="3311524"/>
          </a:xfrm>
        </p:spPr>
        <p:txBody>
          <a:bodyPr/>
          <a:lstStyle>
            <a:lvl1pPr marL="0" indent="0" algn="ctr">
              <a:buNone/>
              <a:defRPr sz="4798"/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51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118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0711" y="730250"/>
            <a:ext cx="5255062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527" y="730250"/>
            <a:ext cx="15460543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641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826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834" y="3419477"/>
            <a:ext cx="21020246" cy="5705474"/>
          </a:xfrm>
        </p:spPr>
        <p:txBody>
          <a:bodyPr anchor="b"/>
          <a:lstStyle>
            <a:lvl1pPr>
              <a:defRPr sz="1199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2834" y="9178927"/>
            <a:ext cx="21020246" cy="3000374"/>
          </a:xfrm>
        </p:spPr>
        <p:txBody>
          <a:bodyPr/>
          <a:lstStyle>
            <a:lvl1pPr marL="0" indent="0">
              <a:buNone/>
              <a:defRPr sz="4798">
                <a:solidFill>
                  <a:schemeClr val="tx1">
                    <a:tint val="75000"/>
                  </a:schemeClr>
                </a:solidFill>
              </a:defRPr>
            </a:lvl1pPr>
            <a:lvl2pPr marL="913943" indent="0">
              <a:buNone/>
              <a:defRPr sz="3998">
                <a:solidFill>
                  <a:schemeClr val="tx1">
                    <a:tint val="75000"/>
                  </a:schemeClr>
                </a:solidFill>
              </a:defRPr>
            </a:lvl2pPr>
            <a:lvl3pPr marL="1827886" indent="0">
              <a:buNone/>
              <a:defRPr sz="3598">
                <a:solidFill>
                  <a:schemeClr val="tx1">
                    <a:tint val="75000"/>
                  </a:schemeClr>
                </a:solidFill>
              </a:defRPr>
            </a:lvl3pPr>
            <a:lvl4pPr marL="2741828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4pPr>
            <a:lvl5pPr marL="3655771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5pPr>
            <a:lvl6pPr marL="4569714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6pPr>
            <a:lvl7pPr marL="5483657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7pPr>
            <a:lvl8pPr marL="6397600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8pPr>
            <a:lvl9pPr marL="7311542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65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527" y="3651250"/>
            <a:ext cx="10357803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37970" y="3651250"/>
            <a:ext cx="10357803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729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1" y="730251"/>
            <a:ext cx="21020246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702" y="3362326"/>
            <a:ext cx="10310201" cy="1647824"/>
          </a:xfrm>
        </p:spPr>
        <p:txBody>
          <a:bodyPr anchor="b"/>
          <a:lstStyle>
            <a:lvl1pPr marL="0" indent="0">
              <a:buNone/>
              <a:defRPr sz="4798" b="1"/>
            </a:lvl1pPr>
            <a:lvl2pPr marL="913943" indent="0">
              <a:buNone/>
              <a:defRPr sz="3998" b="1"/>
            </a:lvl2pPr>
            <a:lvl3pPr marL="1827886" indent="0">
              <a:buNone/>
              <a:defRPr sz="3598" b="1"/>
            </a:lvl3pPr>
            <a:lvl4pPr marL="2741828" indent="0">
              <a:buNone/>
              <a:defRPr sz="3198" b="1"/>
            </a:lvl4pPr>
            <a:lvl5pPr marL="3655771" indent="0">
              <a:buNone/>
              <a:defRPr sz="3198" b="1"/>
            </a:lvl5pPr>
            <a:lvl6pPr marL="4569714" indent="0">
              <a:buNone/>
              <a:defRPr sz="3198" b="1"/>
            </a:lvl6pPr>
            <a:lvl7pPr marL="5483657" indent="0">
              <a:buNone/>
              <a:defRPr sz="3198" b="1"/>
            </a:lvl7pPr>
            <a:lvl8pPr marL="6397600" indent="0">
              <a:buNone/>
              <a:defRPr sz="3198" b="1"/>
            </a:lvl8pPr>
            <a:lvl9pPr marL="7311542" indent="0">
              <a:buNone/>
              <a:defRPr sz="319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8702" y="5010150"/>
            <a:ext cx="10310201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37971" y="3362326"/>
            <a:ext cx="10360977" cy="1647824"/>
          </a:xfrm>
        </p:spPr>
        <p:txBody>
          <a:bodyPr anchor="b"/>
          <a:lstStyle>
            <a:lvl1pPr marL="0" indent="0">
              <a:buNone/>
              <a:defRPr sz="4798" b="1"/>
            </a:lvl1pPr>
            <a:lvl2pPr marL="913943" indent="0">
              <a:buNone/>
              <a:defRPr sz="3998" b="1"/>
            </a:lvl2pPr>
            <a:lvl3pPr marL="1827886" indent="0">
              <a:buNone/>
              <a:defRPr sz="3598" b="1"/>
            </a:lvl3pPr>
            <a:lvl4pPr marL="2741828" indent="0">
              <a:buNone/>
              <a:defRPr sz="3198" b="1"/>
            </a:lvl4pPr>
            <a:lvl5pPr marL="3655771" indent="0">
              <a:buNone/>
              <a:defRPr sz="3198" b="1"/>
            </a:lvl5pPr>
            <a:lvl6pPr marL="4569714" indent="0">
              <a:buNone/>
              <a:defRPr sz="3198" b="1"/>
            </a:lvl6pPr>
            <a:lvl7pPr marL="5483657" indent="0">
              <a:buNone/>
              <a:defRPr sz="3198" b="1"/>
            </a:lvl7pPr>
            <a:lvl8pPr marL="6397600" indent="0">
              <a:buNone/>
              <a:defRPr sz="3198" b="1"/>
            </a:lvl8pPr>
            <a:lvl9pPr marL="7311542" indent="0">
              <a:buNone/>
              <a:defRPr sz="319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37971" y="5010150"/>
            <a:ext cx="10360977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866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64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437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2" y="914400"/>
            <a:ext cx="7860378" cy="3200400"/>
          </a:xfrm>
        </p:spPr>
        <p:txBody>
          <a:bodyPr anchor="b"/>
          <a:lstStyle>
            <a:lvl1pPr>
              <a:defRPr sz="639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0977" y="1974851"/>
            <a:ext cx="12337971" cy="9747250"/>
          </a:xfrm>
        </p:spPr>
        <p:txBody>
          <a:bodyPr/>
          <a:lstStyle>
            <a:lvl1pPr>
              <a:defRPr sz="6397"/>
            </a:lvl1pPr>
            <a:lvl2pPr>
              <a:defRPr sz="5597"/>
            </a:lvl2pPr>
            <a:lvl3pPr>
              <a:defRPr sz="4798"/>
            </a:lvl3pPr>
            <a:lvl4pPr>
              <a:defRPr sz="3998"/>
            </a:lvl4pPr>
            <a:lvl5pPr>
              <a:defRPr sz="3998"/>
            </a:lvl5pPr>
            <a:lvl6pPr>
              <a:defRPr sz="3998"/>
            </a:lvl6pPr>
            <a:lvl7pPr>
              <a:defRPr sz="3998"/>
            </a:lvl7pPr>
            <a:lvl8pPr>
              <a:defRPr sz="3998"/>
            </a:lvl8pPr>
            <a:lvl9pPr>
              <a:defRPr sz="39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702" y="4114800"/>
            <a:ext cx="7860378" cy="7623176"/>
          </a:xfrm>
        </p:spPr>
        <p:txBody>
          <a:bodyPr/>
          <a:lstStyle>
            <a:lvl1pPr marL="0" indent="0">
              <a:buNone/>
              <a:defRPr sz="3198"/>
            </a:lvl1pPr>
            <a:lvl2pPr marL="913943" indent="0">
              <a:buNone/>
              <a:defRPr sz="2799"/>
            </a:lvl2pPr>
            <a:lvl3pPr marL="1827886" indent="0">
              <a:buNone/>
              <a:defRPr sz="2399"/>
            </a:lvl3pPr>
            <a:lvl4pPr marL="2741828" indent="0">
              <a:buNone/>
              <a:defRPr sz="1999"/>
            </a:lvl4pPr>
            <a:lvl5pPr marL="3655771" indent="0">
              <a:buNone/>
              <a:defRPr sz="1999"/>
            </a:lvl5pPr>
            <a:lvl6pPr marL="4569714" indent="0">
              <a:buNone/>
              <a:defRPr sz="1999"/>
            </a:lvl6pPr>
            <a:lvl7pPr marL="5483657" indent="0">
              <a:buNone/>
              <a:defRPr sz="1999"/>
            </a:lvl7pPr>
            <a:lvl8pPr marL="6397600" indent="0">
              <a:buNone/>
              <a:defRPr sz="1999"/>
            </a:lvl8pPr>
            <a:lvl9pPr marL="7311542" indent="0">
              <a:buNone/>
              <a:defRPr sz="199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276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2" y="914400"/>
            <a:ext cx="7860378" cy="3200400"/>
          </a:xfrm>
        </p:spPr>
        <p:txBody>
          <a:bodyPr anchor="b"/>
          <a:lstStyle>
            <a:lvl1pPr>
              <a:defRPr sz="639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0977" y="1974851"/>
            <a:ext cx="12337971" cy="9747250"/>
          </a:xfrm>
        </p:spPr>
        <p:txBody>
          <a:bodyPr anchor="t"/>
          <a:lstStyle>
            <a:lvl1pPr marL="0" indent="0">
              <a:buNone/>
              <a:defRPr sz="6397"/>
            </a:lvl1pPr>
            <a:lvl2pPr marL="913943" indent="0">
              <a:buNone/>
              <a:defRPr sz="5597"/>
            </a:lvl2pPr>
            <a:lvl3pPr marL="1827886" indent="0">
              <a:buNone/>
              <a:defRPr sz="4798"/>
            </a:lvl3pPr>
            <a:lvl4pPr marL="2741828" indent="0">
              <a:buNone/>
              <a:defRPr sz="3998"/>
            </a:lvl4pPr>
            <a:lvl5pPr marL="3655771" indent="0">
              <a:buNone/>
              <a:defRPr sz="3998"/>
            </a:lvl5pPr>
            <a:lvl6pPr marL="4569714" indent="0">
              <a:buNone/>
              <a:defRPr sz="3998"/>
            </a:lvl6pPr>
            <a:lvl7pPr marL="5483657" indent="0">
              <a:buNone/>
              <a:defRPr sz="3998"/>
            </a:lvl7pPr>
            <a:lvl8pPr marL="6397600" indent="0">
              <a:buNone/>
              <a:defRPr sz="3998"/>
            </a:lvl8pPr>
            <a:lvl9pPr marL="7311542" indent="0">
              <a:buNone/>
              <a:defRPr sz="399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702" y="4114800"/>
            <a:ext cx="7860378" cy="7623176"/>
          </a:xfrm>
        </p:spPr>
        <p:txBody>
          <a:bodyPr/>
          <a:lstStyle>
            <a:lvl1pPr marL="0" indent="0">
              <a:buNone/>
              <a:defRPr sz="3198"/>
            </a:lvl1pPr>
            <a:lvl2pPr marL="913943" indent="0">
              <a:buNone/>
              <a:defRPr sz="2799"/>
            </a:lvl2pPr>
            <a:lvl3pPr marL="1827886" indent="0">
              <a:buNone/>
              <a:defRPr sz="2399"/>
            </a:lvl3pPr>
            <a:lvl4pPr marL="2741828" indent="0">
              <a:buNone/>
              <a:defRPr sz="1999"/>
            </a:lvl4pPr>
            <a:lvl5pPr marL="3655771" indent="0">
              <a:buNone/>
              <a:defRPr sz="1999"/>
            </a:lvl5pPr>
            <a:lvl6pPr marL="4569714" indent="0">
              <a:buNone/>
              <a:defRPr sz="1999"/>
            </a:lvl6pPr>
            <a:lvl7pPr marL="5483657" indent="0">
              <a:buNone/>
              <a:defRPr sz="1999"/>
            </a:lvl7pPr>
            <a:lvl8pPr marL="6397600" indent="0">
              <a:buNone/>
              <a:defRPr sz="1999"/>
            </a:lvl8pPr>
            <a:lvl9pPr marL="7311542" indent="0">
              <a:buNone/>
              <a:defRPr sz="199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682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527" y="730251"/>
            <a:ext cx="21020246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527" y="3651250"/>
            <a:ext cx="21020246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527" y="12712701"/>
            <a:ext cx="54835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35BE9-714A-A44C-ACBA-96D7A0C213CC}" type="datetimeFigureOut">
              <a:rPr lang="es-EC" smtClean="0"/>
              <a:t>5/11/2020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2993" y="12712701"/>
            <a:ext cx="82253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2230" y="12712701"/>
            <a:ext cx="54835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2B464-911D-804D-B027-9D6F831A7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356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7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71" indent="-456971" algn="l" defTabSz="1827886" rtl="0" eaLnBrk="1" latinLnBrk="0" hangingPunct="1">
        <a:lnSpc>
          <a:spcPct val="90000"/>
        </a:lnSpc>
        <a:spcBef>
          <a:spcPts val="1999"/>
        </a:spcBef>
        <a:buFont typeface="Arial" panose="020B0604020202020204" pitchFamily="34" charset="0"/>
        <a:buChar char="•"/>
        <a:defRPr sz="5597" kern="1200">
          <a:solidFill>
            <a:schemeClr val="tx1"/>
          </a:solidFill>
          <a:latin typeface="+mn-lt"/>
          <a:ea typeface="+mn-ea"/>
          <a:cs typeface="+mn-cs"/>
        </a:defRPr>
      </a:lvl1pPr>
      <a:lvl2pPr marL="13709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2pPr>
      <a:lvl3pPr marL="2284857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3pPr>
      <a:lvl4pPr marL="3198800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4112743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0FC5B6-6F5A-914C-9776-88E1E2168E75}"/>
              </a:ext>
            </a:extLst>
          </p:cNvPr>
          <p:cNvSpPr txBox="1"/>
          <p:nvPr/>
        </p:nvSpPr>
        <p:spPr>
          <a:xfrm>
            <a:off x="1086075" y="2311873"/>
            <a:ext cx="9795285" cy="6771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7000" b="1" dirty="0" smtClean="0">
                <a:solidFill>
                  <a:srgbClr val="FAA31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FORMACIÓN DOCENTE</a:t>
            </a:r>
          </a:p>
          <a:p>
            <a:r>
              <a:rPr lang="es-ES" sz="7000" b="1" dirty="0" smtClean="0">
                <a:solidFill>
                  <a:srgbClr val="FAA31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Olga Teresa Sánchez M. PhD</a:t>
            </a:r>
          </a:p>
          <a:p>
            <a:endParaRPr lang="es-ES" sz="7000" b="1" dirty="0" smtClean="0">
              <a:solidFill>
                <a:srgbClr val="FAA31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s-ES" sz="4800" b="1" dirty="0" smtClean="0">
                <a:solidFill>
                  <a:srgbClr val="FAA31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VICERRECTORA UPEC </a:t>
            </a:r>
          </a:p>
          <a:p>
            <a:r>
              <a:rPr lang="es-ES" sz="3600" b="1" dirty="0" smtClean="0">
                <a:solidFill>
                  <a:srgbClr val="FAA31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vicerrectorado@upe.edu.ec</a:t>
            </a:r>
            <a:endParaRPr lang="es-ES" sz="3600" b="1" dirty="0">
              <a:solidFill>
                <a:srgbClr val="FAA31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5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776826"/>
            <a:ext cx="2092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TRIBUTO A MAESTROS DE MAESTROS – MAESTROS TRANSFORMADORES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flipH="1">
            <a:off x="15850772" y="10893504"/>
            <a:ext cx="308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Mercedes </a:t>
            </a:r>
            <a:r>
              <a:rPr lang="es-EC" dirty="0" err="1" smtClean="0"/>
              <a:t>Cuvi</a:t>
            </a:r>
            <a:r>
              <a:rPr lang="es-EC" dirty="0" smtClean="0"/>
              <a:t> </a:t>
            </a:r>
            <a:r>
              <a:rPr lang="es-EC" dirty="0" err="1" smtClean="0"/>
              <a:t>Gaibor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1637908" y="11632168"/>
            <a:ext cx="371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H. Gustavo </a:t>
            </a:r>
            <a:r>
              <a:rPr lang="es-EC" dirty="0" err="1" smtClean="0"/>
              <a:t>Manosalvas</a:t>
            </a:r>
            <a:r>
              <a:rPr lang="es-EC" dirty="0" smtClean="0"/>
              <a:t> </a:t>
            </a:r>
            <a:r>
              <a:rPr lang="es-EC" dirty="0" err="1" smtClean="0"/>
              <a:t>Albuja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37" y="2066653"/>
            <a:ext cx="9750181" cy="9565515"/>
          </a:xfrm>
          <a:prstGeom prst="rect">
            <a:avLst/>
          </a:prstGeom>
        </p:spPr>
      </p:pic>
      <p:pic>
        <p:nvPicPr>
          <p:cNvPr id="17" name="AUD-20201105-WA0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1175" y="6613525"/>
            <a:ext cx="487363" cy="487363"/>
          </a:xfrm>
          <a:prstGeom prst="rect">
            <a:avLst/>
          </a:prstGeom>
        </p:spPr>
      </p:pic>
      <p:pic>
        <p:nvPicPr>
          <p:cNvPr id="18" name="AUD-20201105-WA0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618" y="11819739"/>
            <a:ext cx="487363" cy="487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4062" y="2011310"/>
            <a:ext cx="9408770" cy="94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1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S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consulta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373923" y="3112477"/>
            <a:ext cx="1770770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C" sz="2800" dirty="0" smtClean="0"/>
              <a:t>Ortiz M.; </a:t>
            </a:r>
            <a:r>
              <a:rPr lang="es-EC" sz="2800" dirty="0" err="1" smtClean="0"/>
              <a:t>Fabara</a:t>
            </a:r>
            <a:r>
              <a:rPr lang="es-EC" sz="2800" dirty="0" smtClean="0"/>
              <a:t> E.; Villagómez M.; Hidalgo L., “La formación y el trabajo docente en Ecuador; UPS, </a:t>
            </a:r>
            <a:r>
              <a:rPr lang="es-EC" sz="2800" dirty="0" err="1" smtClean="0"/>
              <a:t>Abda</a:t>
            </a:r>
            <a:r>
              <a:rPr lang="es-EC" sz="2800" dirty="0" smtClean="0"/>
              <a:t> </a:t>
            </a:r>
            <a:r>
              <a:rPr lang="es-EC" sz="2800" dirty="0" err="1" smtClean="0"/>
              <a:t>Yala</a:t>
            </a:r>
            <a:r>
              <a:rPr lang="es-EC" sz="2800" dirty="0" smtClean="0"/>
              <a:t>, 2017</a:t>
            </a:r>
          </a:p>
          <a:p>
            <a:pPr marL="342900" indent="-342900" algn="just">
              <a:buAutoNum type="arabicPeriod"/>
            </a:pPr>
            <a:r>
              <a:rPr lang="es-EC" sz="2800" dirty="0" err="1" smtClean="0"/>
              <a:t>Puruncajas</a:t>
            </a:r>
            <a:r>
              <a:rPr lang="es-EC" sz="2800" dirty="0" smtClean="0"/>
              <a:t> V.; </a:t>
            </a:r>
            <a:r>
              <a:rPr lang="es-ES" sz="2800" dirty="0"/>
              <a:t>“FRACTURA EN LA INSTITUCIONALIDAD DE LA FORMACIÓN DOCENTE. LA CRISIS DEL MANUELA CAÑIZARES A LA LUZ DE LA SOCIOLOGÍA DE LA CRÍTICA</a:t>
            </a:r>
            <a:r>
              <a:rPr lang="es-ES" sz="2800" dirty="0" smtClean="0"/>
              <a:t>.”, FLACSO - Ecuador Programa de políticas públicas convocatoria 2008-2010;  tesis para obtener el título de maestría en Ciencias </a:t>
            </a:r>
            <a:r>
              <a:rPr lang="es-ES" sz="2800" dirty="0"/>
              <a:t>S</a:t>
            </a:r>
            <a:r>
              <a:rPr lang="es-ES" sz="2800" dirty="0" smtClean="0"/>
              <a:t>ociales con mención en desarrollo local y territorial; 2011 </a:t>
            </a:r>
          </a:p>
          <a:p>
            <a:pPr marL="342900" indent="-342900" algn="just">
              <a:buAutoNum type="arabicPeriod"/>
            </a:pPr>
            <a:r>
              <a:rPr lang="es-ES" sz="2800" dirty="0" err="1" smtClean="0"/>
              <a:t>Robalino</a:t>
            </a:r>
            <a:r>
              <a:rPr lang="es-ES" sz="2800" dirty="0" smtClean="0"/>
              <a:t>, M.; </a:t>
            </a:r>
            <a:r>
              <a:rPr lang="es-ES" sz="2800" dirty="0" err="1" smtClean="0"/>
              <a:t>Korner</a:t>
            </a:r>
            <a:r>
              <a:rPr lang="es-ES" sz="2800" dirty="0" smtClean="0"/>
              <a:t> A.;  “Una apuesta por el cambio”; Modelos innovadores en la formación inicial docente; UNESCO – Chile, 2006.</a:t>
            </a:r>
          </a:p>
          <a:p>
            <a:pPr marL="342900" indent="-342900" algn="just">
              <a:buAutoNum type="arabicPeriod"/>
            </a:pPr>
            <a:endParaRPr lang="es-ES" sz="2800" dirty="0"/>
          </a:p>
          <a:p>
            <a:pPr marL="342900" indent="-342900" algn="just">
              <a:buAutoNum type="arabicPeriod"/>
            </a:pPr>
            <a:r>
              <a:rPr lang="es-ES" sz="2800" b="1" dirty="0" smtClean="0"/>
              <a:t>Testimonios:</a:t>
            </a:r>
          </a:p>
          <a:p>
            <a:pPr algn="just"/>
            <a:r>
              <a:rPr lang="es-ES" sz="2800" dirty="0" err="1" smtClean="0"/>
              <a:t>Manosalvas</a:t>
            </a:r>
            <a:r>
              <a:rPr lang="es-ES" sz="2800" dirty="0" smtClean="0"/>
              <a:t> G., Maestro del Colegio Juan Montalvo (Quito), posterior IPED; 41 años docente fiscal desde escuelas </a:t>
            </a:r>
            <a:r>
              <a:rPr lang="es-ES" sz="2800" dirty="0" err="1" smtClean="0"/>
              <a:t>unidocentes</a:t>
            </a:r>
            <a:r>
              <a:rPr lang="es-ES" sz="2800" dirty="0" smtClean="0"/>
              <a:t> a </a:t>
            </a:r>
            <a:r>
              <a:rPr lang="es-ES" sz="2800" dirty="0" err="1" smtClean="0"/>
              <a:t>pluridocente</a:t>
            </a:r>
            <a:r>
              <a:rPr lang="es-ES" sz="2800" dirty="0" smtClean="0"/>
              <a:t> en sector rural y urbano, 2020</a:t>
            </a:r>
          </a:p>
          <a:p>
            <a:pPr algn="just"/>
            <a:r>
              <a:rPr lang="es-ES" sz="2800" dirty="0" err="1" smtClean="0"/>
              <a:t>Cuvi</a:t>
            </a:r>
            <a:r>
              <a:rPr lang="es-ES" sz="2800" dirty="0" smtClean="0"/>
              <a:t> M., Maestra del Colegio  Normal San Miguel  (San Miguel de Bolívar</a:t>
            </a:r>
            <a:r>
              <a:rPr lang="es-ES" sz="2800" smtClean="0"/>
              <a:t>) 40 </a:t>
            </a:r>
            <a:r>
              <a:rPr lang="es-ES" sz="2800" dirty="0"/>
              <a:t>años docente fiscal desde escuelas </a:t>
            </a:r>
            <a:r>
              <a:rPr lang="es-ES" sz="2800" dirty="0" err="1"/>
              <a:t>unidocentes</a:t>
            </a:r>
            <a:r>
              <a:rPr lang="es-ES" sz="2800" dirty="0"/>
              <a:t> a </a:t>
            </a:r>
            <a:r>
              <a:rPr lang="es-ES" sz="2800" dirty="0" err="1"/>
              <a:t>pluridocente</a:t>
            </a:r>
            <a:r>
              <a:rPr lang="es-ES" sz="2800" dirty="0"/>
              <a:t> en sector rural y urbano, 2020</a:t>
            </a:r>
          </a:p>
          <a:p>
            <a:r>
              <a:rPr lang="es-ES" dirty="0" smtClean="0"/>
              <a:t>       </a:t>
            </a: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204905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24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4342D1F-E94A-BC45-A42B-C4A9DC099145}"/>
              </a:ext>
            </a:extLst>
          </p:cNvPr>
          <p:cNvSpPr txBox="1"/>
          <p:nvPr/>
        </p:nvSpPr>
        <p:spPr>
          <a:xfrm>
            <a:off x="3264648" y="6819067"/>
            <a:ext cx="17842005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7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REMEMBRANZAS A MANERA DE REFLEXIONES</a:t>
            </a:r>
            <a:endParaRPr lang="es-ES" sz="7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s-ES" sz="7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5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bachillerato en Ciencias de la Educación, Institutos Normales superiores a Institutos Pedagógicos…(Crónica de una muerte anunciada - G.G. Marqués) – Caso Manuela Cañizares.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42" y="2645424"/>
            <a:ext cx="6096000" cy="457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342" y="7684478"/>
            <a:ext cx="6096000" cy="4572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36774" y="7303606"/>
            <a:ext cx="665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Historia del Manuela Cañizares/</a:t>
            </a:r>
            <a:r>
              <a:rPr lang="es-EC" dirty="0" err="1" smtClean="0"/>
              <a:t>Timeline</a:t>
            </a:r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40156933"/>
              </p:ext>
            </p:extLst>
          </p:nvPr>
        </p:nvGraphicFramePr>
        <p:xfrm>
          <a:off x="9038330" y="3382699"/>
          <a:ext cx="13594730" cy="766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 flipH="1">
            <a:off x="17964441" y="4377426"/>
            <a:ext cx="195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1968 - 1974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1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bachillerato en Ciencias de la Educación, Institutos Normales superiores a Institutos Pedagógicos…(Crónica de una muerte anunciada - G.G. Marqués) – Caso Manuela Cañizares.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07318" y="7473162"/>
            <a:ext cx="665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Historia del Manuela Cañizares/</a:t>
            </a:r>
            <a:r>
              <a:rPr lang="es-EC" dirty="0" err="1" smtClean="0"/>
              <a:t>Timeline</a:t>
            </a:r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75343117"/>
              </p:ext>
            </p:extLst>
          </p:nvPr>
        </p:nvGraphicFramePr>
        <p:xfrm>
          <a:off x="9038330" y="3382699"/>
          <a:ext cx="13594730" cy="766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 flipH="1">
            <a:off x="18456810" y="4420517"/>
            <a:ext cx="195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1974 - 1979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793" y="2993876"/>
            <a:ext cx="5502271" cy="41308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047" y="2993876"/>
            <a:ext cx="5502271" cy="76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bachillerato en Ciencias de la Educación, Institutos Normales superiores a Institutos Pedagógicos…(Crónica de una muerte anunciada - G.G. Marqués) – Caso Manuela Cañizares.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57890" y="5905249"/>
            <a:ext cx="665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Historia del Manuela Cañizares/</a:t>
            </a:r>
            <a:r>
              <a:rPr lang="es-EC" dirty="0" err="1" smtClean="0"/>
              <a:t>Timeline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 flipH="1">
            <a:off x="20549379" y="8139790"/>
            <a:ext cx="195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1994 - 2004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17" y="3382699"/>
            <a:ext cx="2143125" cy="21431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06" y="6654006"/>
            <a:ext cx="7692171" cy="4612298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201212281"/>
              </p:ext>
            </p:extLst>
          </p:nvPr>
        </p:nvGraphicFramePr>
        <p:xfrm>
          <a:off x="8123767" y="2715762"/>
          <a:ext cx="16247533" cy="923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155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</a:t>
            </a:r>
            <a:r>
              <a:rPr lang="en-US" sz="3200" b="1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  <a:p>
            <a:endParaRPr lang="es-EC" sz="3200" b="1" dirty="0" smtClean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3200" b="1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DOCENTE: ¿MITOS Y VERDADES?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25496174"/>
              </p:ext>
            </p:extLst>
          </p:nvPr>
        </p:nvGraphicFramePr>
        <p:xfrm>
          <a:off x="2989221" y="2936632"/>
          <a:ext cx="17936471" cy="86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8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5BA3C8F-EC50-6746-B63C-19D8CD35A39A}"/>
              </a:ext>
            </a:extLst>
          </p:cNvPr>
          <p:cNvSpPr txBox="1"/>
          <p:nvPr/>
        </p:nvSpPr>
        <p:spPr>
          <a:xfrm>
            <a:off x="3264648" y="7357676"/>
            <a:ext cx="17842005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7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FORMACIÓN DE MAESTROS</a:t>
            </a:r>
          </a:p>
          <a:p>
            <a:pPr algn="ctr"/>
            <a:r>
              <a:rPr lang="es-ES" sz="7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DESAFÍO PERMANENTE</a:t>
            </a:r>
            <a:endParaRPr lang="es-ES" sz="7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5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 DE LA FORMACIÓN DOCENTE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1301233"/>
              </p:ext>
            </p:extLst>
          </p:nvPr>
        </p:nvGraphicFramePr>
        <p:xfrm>
          <a:off x="1353851" y="1758678"/>
          <a:ext cx="21822671" cy="10831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14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A26BC-4BE1-5B4D-9B66-C211940B843E}"/>
              </a:ext>
            </a:extLst>
          </p:cNvPr>
          <p:cNvSpPr txBox="1"/>
          <p:nvPr/>
        </p:nvSpPr>
        <p:spPr>
          <a:xfrm>
            <a:off x="932328" y="1075764"/>
            <a:ext cx="2092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 LA DOCENCIA EN LA CALIDAD DE LA EDUCACIÓN</a:t>
            </a:r>
            <a:endParaRPr lang="en-US" sz="3200" b="1" dirty="0">
              <a:solidFill>
                <a:srgbClr val="75777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C" sz="3200" dirty="0" smtClean="0">
                <a:solidFill>
                  <a:srgbClr val="7577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 PARA LA FORMACIÓN DOCENTE - TRASCENDER</a:t>
            </a:r>
            <a:endParaRPr lang="es-EC" sz="3200" dirty="0">
              <a:solidFill>
                <a:srgbClr val="7577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00235596"/>
              </p:ext>
            </p:extLst>
          </p:nvPr>
        </p:nvGraphicFramePr>
        <p:xfrm>
          <a:off x="1617622" y="2409092"/>
          <a:ext cx="18077148" cy="937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7161" y="3209190"/>
            <a:ext cx="3785577" cy="17848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1009" y="7681912"/>
            <a:ext cx="3703761" cy="16478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17257542" y="9145071"/>
            <a:ext cx="176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/>
              <a:t>u</a:t>
            </a:r>
            <a:r>
              <a:rPr lang="es-EC" dirty="0" err="1" smtClean="0"/>
              <a:t>nsl</a:t>
            </a:r>
            <a:r>
              <a:rPr lang="es-EC" dirty="0" smtClean="0"/>
              <a:t>..edu.ar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7531862" y="4944409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</a:t>
            </a:r>
            <a:r>
              <a:rPr lang="es-EC" dirty="0" smtClean="0"/>
              <a:t>udela.org.ec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815" y="7611438"/>
            <a:ext cx="3536950" cy="19431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34467" y="9511790"/>
            <a:ext cx="371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</a:t>
            </a:r>
            <a:r>
              <a:rPr lang="es-EC" dirty="0" smtClean="0"/>
              <a:t>antosgabrielusake.wordpress.com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622" y="3921314"/>
            <a:ext cx="3474345" cy="18602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039815" y="6037669"/>
            <a:ext cx="21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</a:t>
            </a:r>
            <a:r>
              <a:rPr lang="es-EC" dirty="0" smtClean="0"/>
              <a:t>edium.com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51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</TotalTime>
  <Words>548</Words>
  <Application>Microsoft Office PowerPoint</Application>
  <PresentationFormat>Personalizado</PresentationFormat>
  <Paragraphs>80</Paragraphs>
  <Slides>12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Arial Narrow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</cp:lastModifiedBy>
  <cp:revision>40</cp:revision>
  <dcterms:created xsi:type="dcterms:W3CDTF">2019-12-16T22:06:16Z</dcterms:created>
  <dcterms:modified xsi:type="dcterms:W3CDTF">2020-11-06T03:06:35Z</dcterms:modified>
</cp:coreProperties>
</file>