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1" r:id="rId16"/>
    <p:sldId id="273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DE7B1-1790-4B2E-8CAE-71D29593F3E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9C07CF-C1EC-4AEB-BCEF-A5BF4B9ECE99}">
      <dgm:prSet phldrT="[Texto]" custT="1"/>
      <dgm:spPr/>
      <dgm:t>
        <a:bodyPr/>
        <a:lstStyle/>
        <a:p>
          <a:r>
            <a:rPr lang="es-MX" sz="2000" dirty="0" smtClean="0"/>
            <a:t>LA NECESIDAD DE LOS DOCENTES NÓVELES DE UN APOYO PROFESIONAL</a:t>
          </a:r>
          <a:endParaRPr lang="es-MX" sz="2000" dirty="0"/>
        </a:p>
      </dgm:t>
    </dgm:pt>
    <dgm:pt modelId="{D133A66C-C39E-436E-AD64-8BC65F114367}" type="parTrans" cxnId="{09AFEA86-4868-4250-AEB1-65E2CB4CD7F9}">
      <dgm:prSet/>
      <dgm:spPr/>
      <dgm:t>
        <a:bodyPr/>
        <a:lstStyle/>
        <a:p>
          <a:endParaRPr lang="es-MX"/>
        </a:p>
      </dgm:t>
    </dgm:pt>
    <dgm:pt modelId="{7A019596-AA91-45EF-A880-5BCE4A6310BF}" type="sibTrans" cxnId="{09AFEA86-4868-4250-AEB1-65E2CB4CD7F9}">
      <dgm:prSet/>
      <dgm:spPr/>
      <dgm:t>
        <a:bodyPr/>
        <a:lstStyle/>
        <a:p>
          <a:endParaRPr lang="es-MX"/>
        </a:p>
      </dgm:t>
    </dgm:pt>
    <dgm:pt modelId="{F0B2AC98-7EEF-47E5-9C16-6F9B842F9F0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800" dirty="0" smtClean="0"/>
            <a:t>EDUCADORES CON MÁS EXPERIENCIA QUE TRABAJAN EN LA MISMA INSTITUCIÓN</a:t>
          </a:r>
          <a:endParaRPr lang="es-MX" sz="1800" dirty="0"/>
        </a:p>
      </dgm:t>
    </dgm:pt>
    <dgm:pt modelId="{9266BF4E-C7A8-4A63-98D8-4CD570BAB371}" type="parTrans" cxnId="{81CEDDD1-C112-4A54-A949-584580FCADF8}">
      <dgm:prSet/>
      <dgm:spPr/>
      <dgm:t>
        <a:bodyPr/>
        <a:lstStyle/>
        <a:p>
          <a:endParaRPr lang="es-MX"/>
        </a:p>
      </dgm:t>
    </dgm:pt>
    <dgm:pt modelId="{B4B62605-29D3-416E-93AB-78D37D8E5F2D}" type="sibTrans" cxnId="{81CEDDD1-C112-4A54-A949-584580FCADF8}">
      <dgm:prSet/>
      <dgm:spPr/>
      <dgm:t>
        <a:bodyPr/>
        <a:lstStyle/>
        <a:p>
          <a:endParaRPr lang="es-MX"/>
        </a:p>
      </dgm:t>
    </dgm:pt>
    <dgm:pt modelId="{D4EC55B4-2DBA-4E99-BE37-006EC1863F6A}" type="pres">
      <dgm:prSet presAssocID="{79EDE7B1-1790-4B2E-8CAE-71D29593F3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0BCEF42-9BDE-4413-BC1E-2F43AE7992D2}" type="pres">
      <dgm:prSet presAssocID="{7C9C07CF-C1EC-4AEB-BCEF-A5BF4B9ECE99}" presName="arrow" presStyleLbl="node1" presStyleIdx="0" presStyleCnt="2" custScaleY="100390" custRadScaleRad="77885" custRadScaleInc="-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030EB0-2D6E-4B14-B312-C4D45B481145}" type="pres">
      <dgm:prSet presAssocID="{F0B2AC98-7EEF-47E5-9C16-6F9B842F9F0A}" presName="arrow" presStyleLbl="node1" presStyleIdx="1" presStyleCnt="2" custScaleY="100390" custRadScaleRad="95317" custRadScaleInc="11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3E70581-3032-461C-A8CC-A1362C45BE7D}" type="presOf" srcId="{F0B2AC98-7EEF-47E5-9C16-6F9B842F9F0A}" destId="{9B030EB0-2D6E-4B14-B312-C4D45B481145}" srcOrd="0" destOrd="0" presId="urn:microsoft.com/office/officeart/2005/8/layout/arrow5"/>
    <dgm:cxn modelId="{09AFEA86-4868-4250-AEB1-65E2CB4CD7F9}" srcId="{79EDE7B1-1790-4B2E-8CAE-71D29593F3E4}" destId="{7C9C07CF-C1EC-4AEB-BCEF-A5BF4B9ECE99}" srcOrd="0" destOrd="0" parTransId="{D133A66C-C39E-436E-AD64-8BC65F114367}" sibTransId="{7A019596-AA91-45EF-A880-5BCE4A6310BF}"/>
    <dgm:cxn modelId="{4F0F2EA4-500B-4122-AB5E-CE90EC6B003D}" type="presOf" srcId="{7C9C07CF-C1EC-4AEB-BCEF-A5BF4B9ECE99}" destId="{C0BCEF42-9BDE-4413-BC1E-2F43AE7992D2}" srcOrd="0" destOrd="0" presId="urn:microsoft.com/office/officeart/2005/8/layout/arrow5"/>
    <dgm:cxn modelId="{ADBE8492-1087-4026-AD51-94BDF5AD92DF}" type="presOf" srcId="{79EDE7B1-1790-4B2E-8CAE-71D29593F3E4}" destId="{D4EC55B4-2DBA-4E99-BE37-006EC1863F6A}" srcOrd="0" destOrd="0" presId="urn:microsoft.com/office/officeart/2005/8/layout/arrow5"/>
    <dgm:cxn modelId="{81CEDDD1-C112-4A54-A949-584580FCADF8}" srcId="{79EDE7B1-1790-4B2E-8CAE-71D29593F3E4}" destId="{F0B2AC98-7EEF-47E5-9C16-6F9B842F9F0A}" srcOrd="1" destOrd="0" parTransId="{9266BF4E-C7A8-4A63-98D8-4CD570BAB371}" sibTransId="{B4B62605-29D3-416E-93AB-78D37D8E5F2D}"/>
    <dgm:cxn modelId="{B9014C8F-279A-41A8-B3E9-B3814DCE6519}" type="presParOf" srcId="{D4EC55B4-2DBA-4E99-BE37-006EC1863F6A}" destId="{C0BCEF42-9BDE-4413-BC1E-2F43AE7992D2}" srcOrd="0" destOrd="0" presId="urn:microsoft.com/office/officeart/2005/8/layout/arrow5"/>
    <dgm:cxn modelId="{7BA83534-BCF4-49AA-8A26-03AD8D778BE6}" type="presParOf" srcId="{D4EC55B4-2DBA-4E99-BE37-006EC1863F6A}" destId="{9B030EB0-2D6E-4B14-B312-C4D45B48114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D14764-F497-484F-B179-F05AB0151811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30FEAA4-34CD-4B23-8897-83B19E30A57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Realizan visitas periódicas a los centros educativos seleccionados, </a:t>
          </a:r>
          <a:endParaRPr lang="es-MX" dirty="0"/>
        </a:p>
      </dgm:t>
    </dgm:pt>
    <dgm:pt modelId="{0DF2B406-FAF4-4234-9CAD-D7E7FE543A4D}" type="parTrans" cxnId="{E3009262-B029-4A61-AA81-1640934E29BA}">
      <dgm:prSet/>
      <dgm:spPr/>
      <dgm:t>
        <a:bodyPr/>
        <a:lstStyle/>
        <a:p>
          <a:endParaRPr lang="es-MX"/>
        </a:p>
      </dgm:t>
    </dgm:pt>
    <dgm:pt modelId="{D7B588D4-9115-483D-B29C-37511EAEE67E}" type="sibTrans" cxnId="{E3009262-B029-4A61-AA81-1640934E29BA}">
      <dgm:prSet/>
      <dgm:spPr/>
      <dgm:t>
        <a:bodyPr/>
        <a:lstStyle/>
        <a:p>
          <a:endParaRPr lang="es-MX"/>
        </a:p>
      </dgm:t>
    </dgm:pt>
    <dgm:pt modelId="{DCE201FA-4CAA-4399-9824-26994CF2F0DD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Asisten a clases dictadas por los docentes, </a:t>
          </a:r>
          <a:endParaRPr lang="es-MX" dirty="0"/>
        </a:p>
      </dgm:t>
    </dgm:pt>
    <dgm:pt modelId="{5A00FB80-AEF6-476F-8338-24242F151A6D}" type="parTrans" cxnId="{D922710B-1704-460C-BCD4-CEFFD7A5B1E5}">
      <dgm:prSet/>
      <dgm:spPr/>
      <dgm:t>
        <a:bodyPr/>
        <a:lstStyle/>
        <a:p>
          <a:endParaRPr lang="es-MX"/>
        </a:p>
      </dgm:t>
    </dgm:pt>
    <dgm:pt modelId="{8C00B5F4-BF11-470A-8235-6D929D7B3046}" type="sibTrans" cxnId="{D922710B-1704-460C-BCD4-CEFFD7A5B1E5}">
      <dgm:prSet/>
      <dgm:spPr/>
      <dgm:t>
        <a:bodyPr/>
        <a:lstStyle/>
        <a:p>
          <a:endParaRPr lang="es-MX"/>
        </a:p>
      </dgm:t>
    </dgm:pt>
    <dgm:pt modelId="{D48D7C70-9BA5-4260-B1BA-189D0AE34D56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Revisan el material de enseñanza, </a:t>
          </a:r>
          <a:endParaRPr lang="es-MX" dirty="0"/>
        </a:p>
      </dgm:t>
    </dgm:pt>
    <dgm:pt modelId="{75B28B44-8EE1-48A1-B8D2-59930CF363CB}" type="parTrans" cxnId="{BC75EB1C-3697-41B4-BCB5-637BCE0BC333}">
      <dgm:prSet/>
      <dgm:spPr/>
      <dgm:t>
        <a:bodyPr/>
        <a:lstStyle/>
        <a:p>
          <a:endParaRPr lang="es-MX"/>
        </a:p>
      </dgm:t>
    </dgm:pt>
    <dgm:pt modelId="{01BD5BDB-2307-4365-9AC4-5C388684C779}" type="sibTrans" cxnId="{BC75EB1C-3697-41B4-BCB5-637BCE0BC333}">
      <dgm:prSet/>
      <dgm:spPr/>
      <dgm:t>
        <a:bodyPr/>
        <a:lstStyle/>
        <a:p>
          <a:endParaRPr lang="es-MX"/>
        </a:p>
      </dgm:t>
    </dgm:pt>
    <dgm:pt modelId="{43FE17AC-5BE6-4222-A4CB-DB4E8424338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Efectúan clases demostrativas de Lenguaje</a:t>
          </a:r>
          <a:endParaRPr lang="es-MX" dirty="0"/>
        </a:p>
      </dgm:t>
    </dgm:pt>
    <dgm:pt modelId="{F15C0A0C-8635-427F-9B48-195B661998CA}" type="parTrans" cxnId="{026C2432-9B9D-4CD0-95B9-27833A90DE73}">
      <dgm:prSet/>
      <dgm:spPr/>
      <dgm:t>
        <a:bodyPr/>
        <a:lstStyle/>
        <a:p>
          <a:endParaRPr lang="es-MX"/>
        </a:p>
      </dgm:t>
    </dgm:pt>
    <dgm:pt modelId="{21132991-96F6-4428-8751-12CE85E38ECC}" type="sibTrans" cxnId="{026C2432-9B9D-4CD0-95B9-27833A90DE73}">
      <dgm:prSet/>
      <dgm:spPr/>
      <dgm:t>
        <a:bodyPr/>
        <a:lstStyle/>
        <a:p>
          <a:endParaRPr lang="es-MX"/>
        </a:p>
      </dgm:t>
    </dgm:pt>
    <dgm:pt modelId="{F7EAB629-E519-4C29-9A1E-13CBE47C74B8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Tienen entrevistas  con los involucrados, </a:t>
          </a:r>
          <a:endParaRPr lang="es-MX" dirty="0"/>
        </a:p>
      </dgm:t>
    </dgm:pt>
    <dgm:pt modelId="{F24962A7-4C60-4F73-BF60-4F02E55AB552}" type="parTrans" cxnId="{717A5A44-4A20-4A64-9AD6-A34C4D210DDF}">
      <dgm:prSet/>
      <dgm:spPr/>
      <dgm:t>
        <a:bodyPr/>
        <a:lstStyle/>
        <a:p>
          <a:endParaRPr lang="es-MX"/>
        </a:p>
      </dgm:t>
    </dgm:pt>
    <dgm:pt modelId="{E955E7D1-342B-4C99-B4D2-571805406400}" type="sibTrans" cxnId="{717A5A44-4A20-4A64-9AD6-A34C4D210DDF}">
      <dgm:prSet/>
      <dgm:spPr/>
      <dgm:t>
        <a:bodyPr/>
        <a:lstStyle/>
        <a:p>
          <a:endParaRPr lang="es-MX"/>
        </a:p>
      </dgm:t>
    </dgm:pt>
    <dgm:pt modelId="{D6FF95F7-1D5A-4366-8427-2195E5C8515B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Organizan eventos de capacitación</a:t>
          </a:r>
          <a:endParaRPr lang="es-MX" dirty="0"/>
        </a:p>
      </dgm:t>
    </dgm:pt>
    <dgm:pt modelId="{01FED02C-14CF-4EAA-B1DD-753596CD62E6}" type="parTrans" cxnId="{76DD1507-FC83-45D5-B862-EC5F99E32F15}">
      <dgm:prSet/>
      <dgm:spPr/>
      <dgm:t>
        <a:bodyPr/>
        <a:lstStyle/>
        <a:p>
          <a:endParaRPr lang="es-MX"/>
        </a:p>
      </dgm:t>
    </dgm:pt>
    <dgm:pt modelId="{6F8D8797-1CC7-4858-81E9-99CD3CA70AA8}" type="sibTrans" cxnId="{76DD1507-FC83-45D5-B862-EC5F99E32F15}">
      <dgm:prSet/>
      <dgm:spPr/>
      <dgm:t>
        <a:bodyPr/>
        <a:lstStyle/>
        <a:p>
          <a:endParaRPr lang="es-MX"/>
        </a:p>
      </dgm:t>
    </dgm:pt>
    <dgm:pt modelId="{53BEB882-415B-4378-A02D-E60A3C529DE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Conversan con los padres de familia y estudiantes</a:t>
          </a:r>
          <a:endParaRPr lang="es-MX" dirty="0"/>
        </a:p>
      </dgm:t>
    </dgm:pt>
    <dgm:pt modelId="{F2D24575-743F-4087-93CB-2B0D02EEBABF}" type="parTrans" cxnId="{24243B7E-0092-49C3-B3C0-DD348185843F}">
      <dgm:prSet/>
      <dgm:spPr/>
      <dgm:t>
        <a:bodyPr/>
        <a:lstStyle/>
        <a:p>
          <a:endParaRPr lang="es-MX"/>
        </a:p>
      </dgm:t>
    </dgm:pt>
    <dgm:pt modelId="{AA5E10C7-96E9-45E7-A161-AE7945D8F379}" type="sibTrans" cxnId="{24243B7E-0092-49C3-B3C0-DD348185843F}">
      <dgm:prSet/>
      <dgm:spPr/>
      <dgm:t>
        <a:bodyPr/>
        <a:lstStyle/>
        <a:p>
          <a:endParaRPr lang="es-MX"/>
        </a:p>
      </dgm:t>
    </dgm:pt>
    <dgm:pt modelId="{6F895251-A1EC-43C4-AB07-CBE46314950D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Evalúan conjuntamente el trabajo realizado y</a:t>
          </a:r>
        </a:p>
      </dgm:t>
    </dgm:pt>
    <dgm:pt modelId="{DBFC90C6-D1B1-4399-B182-B21F906BF6B6}" type="parTrans" cxnId="{8FBD15B2-A8B7-466E-B4BE-CA223F5B12E7}">
      <dgm:prSet/>
      <dgm:spPr/>
      <dgm:t>
        <a:bodyPr/>
        <a:lstStyle/>
        <a:p>
          <a:endParaRPr lang="es-MX"/>
        </a:p>
      </dgm:t>
    </dgm:pt>
    <dgm:pt modelId="{38FAE2BE-82B0-4E13-94A3-A44137641DFC}" type="sibTrans" cxnId="{8FBD15B2-A8B7-466E-B4BE-CA223F5B12E7}">
      <dgm:prSet/>
      <dgm:spPr/>
      <dgm:t>
        <a:bodyPr/>
        <a:lstStyle/>
        <a:p>
          <a:endParaRPr lang="es-MX"/>
        </a:p>
      </dgm:t>
    </dgm:pt>
    <dgm:pt modelId="{E7A904D5-35C0-41FA-8BE5-1D075AF6B779}">
      <dgm:prSet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Dan la retroalimentación correspondiente. </a:t>
          </a:r>
        </a:p>
      </dgm:t>
    </dgm:pt>
    <dgm:pt modelId="{AE5E0283-AFE5-407B-A62B-091ECAF8FCF8}" type="parTrans" cxnId="{7A549C16-5268-4D26-9452-DB98DEE26C57}">
      <dgm:prSet/>
      <dgm:spPr/>
      <dgm:t>
        <a:bodyPr/>
        <a:lstStyle/>
        <a:p>
          <a:endParaRPr lang="es-MX"/>
        </a:p>
      </dgm:t>
    </dgm:pt>
    <dgm:pt modelId="{B8566F70-F9FE-4352-A35D-6DBE3DD767C9}" type="sibTrans" cxnId="{7A549C16-5268-4D26-9452-DB98DEE26C57}">
      <dgm:prSet/>
      <dgm:spPr/>
      <dgm:t>
        <a:bodyPr/>
        <a:lstStyle/>
        <a:p>
          <a:endParaRPr lang="es-MX"/>
        </a:p>
      </dgm:t>
    </dgm:pt>
    <dgm:pt modelId="{46AC6E61-4712-4F7B-B086-59132251BE64}" type="pres">
      <dgm:prSet presAssocID="{C8D14764-F497-484F-B179-F05AB01518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0B6CE69-B7EB-4E6B-85C9-65B62CB5E759}" type="pres">
      <dgm:prSet presAssocID="{C30FEAA4-34CD-4B23-8897-83B19E30A574}" presName="vertFlow" presStyleCnt="0"/>
      <dgm:spPr/>
    </dgm:pt>
    <dgm:pt modelId="{2E46273F-A8CD-4035-924E-73E122161316}" type="pres">
      <dgm:prSet presAssocID="{C30FEAA4-34CD-4B23-8897-83B19E30A574}" presName="header" presStyleLbl="node1" presStyleIdx="0" presStyleCnt="3" custScaleY="169036"/>
      <dgm:spPr/>
      <dgm:t>
        <a:bodyPr/>
        <a:lstStyle/>
        <a:p>
          <a:endParaRPr lang="es-MX"/>
        </a:p>
      </dgm:t>
    </dgm:pt>
    <dgm:pt modelId="{0DDAD3D1-E1A0-4343-AD76-88A106E868E3}" type="pres">
      <dgm:prSet presAssocID="{5A00FB80-AEF6-476F-8338-24242F151A6D}" presName="parTrans" presStyleLbl="sibTrans2D1" presStyleIdx="0" presStyleCnt="6"/>
      <dgm:spPr/>
      <dgm:t>
        <a:bodyPr/>
        <a:lstStyle/>
        <a:p>
          <a:endParaRPr lang="es-MX"/>
        </a:p>
      </dgm:t>
    </dgm:pt>
    <dgm:pt modelId="{98B04615-0C36-4507-B3E7-B6B67649B907}" type="pres">
      <dgm:prSet presAssocID="{DCE201FA-4CAA-4399-9824-26994CF2F0DD}" presName="child" presStyleLbl="alignAccFollowNode1" presStyleIdx="0" presStyleCnt="6" custScaleY="137205" custLinFactY="9965" custLinFactNeighborX="-13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18CDBA-CDEE-4F13-9F08-B90BE503AF0E}" type="pres">
      <dgm:prSet presAssocID="{8C00B5F4-BF11-470A-8235-6D929D7B3046}" presName="sibTrans" presStyleLbl="sibTrans2D1" presStyleIdx="1" presStyleCnt="6"/>
      <dgm:spPr/>
      <dgm:t>
        <a:bodyPr/>
        <a:lstStyle/>
        <a:p>
          <a:endParaRPr lang="es-MX"/>
        </a:p>
      </dgm:t>
    </dgm:pt>
    <dgm:pt modelId="{2243FBC1-1589-481B-AEE9-605BB43697DA}" type="pres">
      <dgm:prSet presAssocID="{D48D7C70-9BA5-4260-B1BA-189D0AE34D56}" presName="child" presStyleLbl="alignAccFollowNode1" presStyleIdx="1" presStyleCnt="6" custScaleY="142209" custLinFactY="61204" custLinFactNeighborX="11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95A70D-B577-4A4D-BBA4-D666B626FBDD}" type="pres">
      <dgm:prSet presAssocID="{C30FEAA4-34CD-4B23-8897-83B19E30A574}" presName="hSp" presStyleCnt="0"/>
      <dgm:spPr/>
    </dgm:pt>
    <dgm:pt modelId="{4120AF0A-CC0E-4452-A35B-DD0068353E4E}" type="pres">
      <dgm:prSet presAssocID="{43FE17AC-5BE6-4222-A4CB-DB4E84243385}" presName="vertFlow" presStyleCnt="0"/>
      <dgm:spPr/>
    </dgm:pt>
    <dgm:pt modelId="{433E4014-7F3A-4BB7-80E1-9700679D462B}" type="pres">
      <dgm:prSet presAssocID="{43FE17AC-5BE6-4222-A4CB-DB4E84243385}" presName="header" presStyleLbl="node1" presStyleIdx="1" presStyleCnt="3" custScaleY="160411"/>
      <dgm:spPr/>
      <dgm:t>
        <a:bodyPr/>
        <a:lstStyle/>
        <a:p>
          <a:endParaRPr lang="es-MX"/>
        </a:p>
      </dgm:t>
    </dgm:pt>
    <dgm:pt modelId="{EB0D62A6-A1AB-4ED2-8A20-DAE9A6120F18}" type="pres">
      <dgm:prSet presAssocID="{F24962A7-4C60-4F73-BF60-4F02E55AB552}" presName="parTrans" presStyleLbl="sibTrans2D1" presStyleIdx="2" presStyleCnt="6"/>
      <dgm:spPr/>
      <dgm:t>
        <a:bodyPr/>
        <a:lstStyle/>
        <a:p>
          <a:endParaRPr lang="es-MX"/>
        </a:p>
      </dgm:t>
    </dgm:pt>
    <dgm:pt modelId="{CFEB4C44-0665-45C1-887C-C472563B163F}" type="pres">
      <dgm:prSet presAssocID="{F7EAB629-E519-4C29-9A1E-13CBE47C74B8}" presName="child" presStyleLbl="alignAccFollowNode1" presStyleIdx="2" presStyleCnt="6" custScaleY="139481" custLinFactY="17285" custLinFactNeighborX="7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A94876-C088-4975-B19D-072F6CA6A478}" type="pres">
      <dgm:prSet presAssocID="{E955E7D1-342B-4C99-B4D2-571805406400}" presName="sibTrans" presStyleLbl="sibTrans2D1" presStyleIdx="3" presStyleCnt="6" custLinFactNeighborX="8647" custLinFactNeighborY="5974"/>
      <dgm:spPr/>
      <dgm:t>
        <a:bodyPr/>
        <a:lstStyle/>
        <a:p>
          <a:endParaRPr lang="es-MX"/>
        </a:p>
      </dgm:t>
    </dgm:pt>
    <dgm:pt modelId="{4470DFA1-D1F4-4575-AD67-4E9F5DA97892}" type="pres">
      <dgm:prSet presAssocID="{D6FF95F7-1D5A-4366-8427-2195E5C8515B}" presName="child" presStyleLbl="alignAccFollowNode1" presStyleIdx="3" presStyleCnt="6" custScaleX="136526" custScaleY="154455" custLinFactY="56177" custLinFactNeighborX="33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D96F7F-ECE1-4ECE-85D7-EAE7F50A1FF0}" type="pres">
      <dgm:prSet presAssocID="{43FE17AC-5BE6-4222-A4CB-DB4E84243385}" presName="hSp" presStyleCnt="0"/>
      <dgm:spPr/>
    </dgm:pt>
    <dgm:pt modelId="{B45D0854-D898-404D-9695-9DCB553C55D4}" type="pres">
      <dgm:prSet presAssocID="{53BEB882-415B-4378-A02D-E60A3C529DE8}" presName="vertFlow" presStyleCnt="0"/>
      <dgm:spPr/>
    </dgm:pt>
    <dgm:pt modelId="{19D27871-B93D-494D-A922-BFE2E3AEF09F}" type="pres">
      <dgm:prSet presAssocID="{53BEB882-415B-4378-A02D-E60A3C529DE8}" presName="header" presStyleLbl="node1" presStyleIdx="2" presStyleCnt="3" custScaleY="165914"/>
      <dgm:spPr/>
      <dgm:t>
        <a:bodyPr/>
        <a:lstStyle/>
        <a:p>
          <a:endParaRPr lang="es-MX"/>
        </a:p>
      </dgm:t>
    </dgm:pt>
    <dgm:pt modelId="{0156FFA0-635F-489B-8E96-07E3553252ED}" type="pres">
      <dgm:prSet presAssocID="{DBFC90C6-D1B1-4399-B182-B21F906BF6B6}" presName="parTrans" presStyleLbl="sibTrans2D1" presStyleIdx="4" presStyleCnt="6"/>
      <dgm:spPr/>
      <dgm:t>
        <a:bodyPr/>
        <a:lstStyle/>
        <a:p>
          <a:endParaRPr lang="es-MX"/>
        </a:p>
      </dgm:t>
    </dgm:pt>
    <dgm:pt modelId="{3FEF790C-A745-4A5D-B5F6-51CDE48CF997}" type="pres">
      <dgm:prSet presAssocID="{6F895251-A1EC-43C4-AB07-CBE46314950D}" presName="child" presStyleLbl="alignAccFollowNode1" presStyleIdx="4" presStyleCnt="6" custScaleY="132336" custLinFactY="24605" custLinFactNeighborX="17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67E734-78C6-43B7-BE43-14658EBA6C24}" type="pres">
      <dgm:prSet presAssocID="{38FAE2BE-82B0-4E13-94A3-A44137641DFC}" presName="sibTrans" presStyleLbl="sibTrans2D1" presStyleIdx="5" presStyleCnt="6"/>
      <dgm:spPr/>
      <dgm:t>
        <a:bodyPr/>
        <a:lstStyle/>
        <a:p>
          <a:endParaRPr lang="es-MX"/>
        </a:p>
      </dgm:t>
    </dgm:pt>
    <dgm:pt modelId="{F1EDA226-2D15-405B-AE68-89AE0E6B2652}" type="pres">
      <dgm:prSet presAssocID="{E7A904D5-35C0-41FA-8BE5-1D075AF6B779}" presName="child" presStyleLbl="alignAccFollowNode1" presStyleIdx="5" presStyleCnt="6" custScaleY="147077" custLinFactY="69974" custLinFactNeighborX="306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EC9B8BF-E445-4D48-95DB-DC9715122B19}" type="presOf" srcId="{53BEB882-415B-4378-A02D-E60A3C529DE8}" destId="{19D27871-B93D-494D-A922-BFE2E3AEF09F}" srcOrd="0" destOrd="0" presId="urn:microsoft.com/office/officeart/2005/8/layout/lProcess1"/>
    <dgm:cxn modelId="{8FBD15B2-A8B7-466E-B4BE-CA223F5B12E7}" srcId="{53BEB882-415B-4378-A02D-E60A3C529DE8}" destId="{6F895251-A1EC-43C4-AB07-CBE46314950D}" srcOrd="0" destOrd="0" parTransId="{DBFC90C6-D1B1-4399-B182-B21F906BF6B6}" sibTransId="{38FAE2BE-82B0-4E13-94A3-A44137641DFC}"/>
    <dgm:cxn modelId="{026C2432-9B9D-4CD0-95B9-27833A90DE73}" srcId="{C8D14764-F497-484F-B179-F05AB0151811}" destId="{43FE17AC-5BE6-4222-A4CB-DB4E84243385}" srcOrd="1" destOrd="0" parTransId="{F15C0A0C-8635-427F-9B48-195B661998CA}" sibTransId="{21132991-96F6-4428-8751-12CE85E38ECC}"/>
    <dgm:cxn modelId="{DE69FE97-70FD-44F0-9E3F-C77D7AF44345}" type="presOf" srcId="{DCE201FA-4CAA-4399-9824-26994CF2F0DD}" destId="{98B04615-0C36-4507-B3E7-B6B67649B907}" srcOrd="0" destOrd="0" presId="urn:microsoft.com/office/officeart/2005/8/layout/lProcess1"/>
    <dgm:cxn modelId="{68622E9A-D1F9-4B63-86E2-445A7889A03C}" type="presOf" srcId="{E955E7D1-342B-4C99-B4D2-571805406400}" destId="{24A94876-C088-4975-B19D-072F6CA6A478}" srcOrd="0" destOrd="0" presId="urn:microsoft.com/office/officeart/2005/8/layout/lProcess1"/>
    <dgm:cxn modelId="{8BB92316-ED30-4A3A-BD8E-CA5E18ABC871}" type="presOf" srcId="{E7A904D5-35C0-41FA-8BE5-1D075AF6B779}" destId="{F1EDA226-2D15-405B-AE68-89AE0E6B2652}" srcOrd="0" destOrd="0" presId="urn:microsoft.com/office/officeart/2005/8/layout/lProcess1"/>
    <dgm:cxn modelId="{E3009262-B029-4A61-AA81-1640934E29BA}" srcId="{C8D14764-F497-484F-B179-F05AB0151811}" destId="{C30FEAA4-34CD-4B23-8897-83B19E30A574}" srcOrd="0" destOrd="0" parTransId="{0DF2B406-FAF4-4234-9CAD-D7E7FE543A4D}" sibTransId="{D7B588D4-9115-483D-B29C-37511EAEE67E}"/>
    <dgm:cxn modelId="{0F133C04-0063-4525-818C-F343A249FA32}" type="presOf" srcId="{C30FEAA4-34CD-4B23-8897-83B19E30A574}" destId="{2E46273F-A8CD-4035-924E-73E122161316}" srcOrd="0" destOrd="0" presId="urn:microsoft.com/office/officeart/2005/8/layout/lProcess1"/>
    <dgm:cxn modelId="{231D4ECB-6657-4113-9838-121A1D376057}" type="presOf" srcId="{F7EAB629-E519-4C29-9A1E-13CBE47C74B8}" destId="{CFEB4C44-0665-45C1-887C-C472563B163F}" srcOrd="0" destOrd="0" presId="urn:microsoft.com/office/officeart/2005/8/layout/lProcess1"/>
    <dgm:cxn modelId="{69307728-7E30-4595-8B7E-AE766E689818}" type="presOf" srcId="{C8D14764-F497-484F-B179-F05AB0151811}" destId="{46AC6E61-4712-4F7B-B086-59132251BE64}" srcOrd="0" destOrd="0" presId="urn:microsoft.com/office/officeart/2005/8/layout/lProcess1"/>
    <dgm:cxn modelId="{20857B46-9471-43DF-A363-13ABD9DC40C2}" type="presOf" srcId="{8C00B5F4-BF11-470A-8235-6D929D7B3046}" destId="{FE18CDBA-CDEE-4F13-9F08-B90BE503AF0E}" srcOrd="0" destOrd="0" presId="urn:microsoft.com/office/officeart/2005/8/layout/lProcess1"/>
    <dgm:cxn modelId="{7A549C16-5268-4D26-9452-DB98DEE26C57}" srcId="{53BEB882-415B-4378-A02D-E60A3C529DE8}" destId="{E7A904D5-35C0-41FA-8BE5-1D075AF6B779}" srcOrd="1" destOrd="0" parTransId="{AE5E0283-AFE5-407B-A62B-091ECAF8FCF8}" sibTransId="{B8566F70-F9FE-4352-A35D-6DBE3DD767C9}"/>
    <dgm:cxn modelId="{F9523EAB-9B27-4BC4-9D9F-2F7A93F90CD0}" type="presOf" srcId="{DBFC90C6-D1B1-4399-B182-B21F906BF6B6}" destId="{0156FFA0-635F-489B-8E96-07E3553252ED}" srcOrd="0" destOrd="0" presId="urn:microsoft.com/office/officeart/2005/8/layout/lProcess1"/>
    <dgm:cxn modelId="{D1121C7F-70A0-475A-9103-A0399CBDD4CA}" type="presOf" srcId="{43FE17AC-5BE6-4222-A4CB-DB4E84243385}" destId="{433E4014-7F3A-4BB7-80E1-9700679D462B}" srcOrd="0" destOrd="0" presId="urn:microsoft.com/office/officeart/2005/8/layout/lProcess1"/>
    <dgm:cxn modelId="{792A399F-6FE8-430C-BD11-5D40A9F334FD}" type="presOf" srcId="{6F895251-A1EC-43C4-AB07-CBE46314950D}" destId="{3FEF790C-A745-4A5D-B5F6-51CDE48CF997}" srcOrd="0" destOrd="0" presId="urn:microsoft.com/office/officeart/2005/8/layout/lProcess1"/>
    <dgm:cxn modelId="{D1C35B98-8304-4E32-91D6-76DEDED6ABF0}" type="presOf" srcId="{38FAE2BE-82B0-4E13-94A3-A44137641DFC}" destId="{1F67E734-78C6-43B7-BE43-14658EBA6C24}" srcOrd="0" destOrd="0" presId="urn:microsoft.com/office/officeart/2005/8/layout/lProcess1"/>
    <dgm:cxn modelId="{BC75EB1C-3697-41B4-BCB5-637BCE0BC333}" srcId="{C30FEAA4-34CD-4B23-8897-83B19E30A574}" destId="{D48D7C70-9BA5-4260-B1BA-189D0AE34D56}" srcOrd="1" destOrd="0" parTransId="{75B28B44-8EE1-48A1-B8D2-59930CF363CB}" sibTransId="{01BD5BDB-2307-4365-9AC4-5C388684C779}"/>
    <dgm:cxn modelId="{486BAD5C-25F6-442F-BA9B-A25DA3C3AC41}" type="presOf" srcId="{D6FF95F7-1D5A-4366-8427-2195E5C8515B}" destId="{4470DFA1-D1F4-4575-AD67-4E9F5DA97892}" srcOrd="0" destOrd="0" presId="urn:microsoft.com/office/officeart/2005/8/layout/lProcess1"/>
    <dgm:cxn modelId="{88846DA2-4251-4CEA-9F00-900C1D31EA56}" type="presOf" srcId="{D48D7C70-9BA5-4260-B1BA-189D0AE34D56}" destId="{2243FBC1-1589-481B-AEE9-605BB43697DA}" srcOrd="0" destOrd="0" presId="urn:microsoft.com/office/officeart/2005/8/layout/lProcess1"/>
    <dgm:cxn modelId="{717A5A44-4A20-4A64-9AD6-A34C4D210DDF}" srcId="{43FE17AC-5BE6-4222-A4CB-DB4E84243385}" destId="{F7EAB629-E519-4C29-9A1E-13CBE47C74B8}" srcOrd="0" destOrd="0" parTransId="{F24962A7-4C60-4F73-BF60-4F02E55AB552}" sibTransId="{E955E7D1-342B-4C99-B4D2-571805406400}"/>
    <dgm:cxn modelId="{5B3D9DB9-F52E-4A9D-B05C-F9859135E416}" type="presOf" srcId="{F24962A7-4C60-4F73-BF60-4F02E55AB552}" destId="{EB0D62A6-A1AB-4ED2-8A20-DAE9A6120F18}" srcOrd="0" destOrd="0" presId="urn:microsoft.com/office/officeart/2005/8/layout/lProcess1"/>
    <dgm:cxn modelId="{76DD1507-FC83-45D5-B862-EC5F99E32F15}" srcId="{43FE17AC-5BE6-4222-A4CB-DB4E84243385}" destId="{D6FF95F7-1D5A-4366-8427-2195E5C8515B}" srcOrd="1" destOrd="0" parTransId="{01FED02C-14CF-4EAA-B1DD-753596CD62E6}" sibTransId="{6F8D8797-1CC7-4858-81E9-99CD3CA70AA8}"/>
    <dgm:cxn modelId="{D922710B-1704-460C-BCD4-CEFFD7A5B1E5}" srcId="{C30FEAA4-34CD-4B23-8897-83B19E30A574}" destId="{DCE201FA-4CAA-4399-9824-26994CF2F0DD}" srcOrd="0" destOrd="0" parTransId="{5A00FB80-AEF6-476F-8338-24242F151A6D}" sibTransId="{8C00B5F4-BF11-470A-8235-6D929D7B3046}"/>
    <dgm:cxn modelId="{24243B7E-0092-49C3-B3C0-DD348185843F}" srcId="{C8D14764-F497-484F-B179-F05AB0151811}" destId="{53BEB882-415B-4378-A02D-E60A3C529DE8}" srcOrd="2" destOrd="0" parTransId="{F2D24575-743F-4087-93CB-2B0D02EEBABF}" sibTransId="{AA5E10C7-96E9-45E7-A161-AE7945D8F379}"/>
    <dgm:cxn modelId="{50CDA8F0-36E0-4C17-9A9E-860157B170E9}" type="presOf" srcId="{5A00FB80-AEF6-476F-8338-24242F151A6D}" destId="{0DDAD3D1-E1A0-4343-AD76-88A106E868E3}" srcOrd="0" destOrd="0" presId="urn:microsoft.com/office/officeart/2005/8/layout/lProcess1"/>
    <dgm:cxn modelId="{A8082674-7B88-4503-9888-6FB63FE862FD}" type="presParOf" srcId="{46AC6E61-4712-4F7B-B086-59132251BE64}" destId="{00B6CE69-B7EB-4E6B-85C9-65B62CB5E759}" srcOrd="0" destOrd="0" presId="urn:microsoft.com/office/officeart/2005/8/layout/lProcess1"/>
    <dgm:cxn modelId="{8BE2BFA4-9B4D-410B-AA8B-FF0B3330D3D2}" type="presParOf" srcId="{00B6CE69-B7EB-4E6B-85C9-65B62CB5E759}" destId="{2E46273F-A8CD-4035-924E-73E122161316}" srcOrd="0" destOrd="0" presId="urn:microsoft.com/office/officeart/2005/8/layout/lProcess1"/>
    <dgm:cxn modelId="{C01D8F19-AA0D-4422-8525-FBE58A07C60C}" type="presParOf" srcId="{00B6CE69-B7EB-4E6B-85C9-65B62CB5E759}" destId="{0DDAD3D1-E1A0-4343-AD76-88A106E868E3}" srcOrd="1" destOrd="0" presId="urn:microsoft.com/office/officeart/2005/8/layout/lProcess1"/>
    <dgm:cxn modelId="{03C60783-8509-41CE-83BF-0A857C72D335}" type="presParOf" srcId="{00B6CE69-B7EB-4E6B-85C9-65B62CB5E759}" destId="{98B04615-0C36-4507-B3E7-B6B67649B907}" srcOrd="2" destOrd="0" presId="urn:microsoft.com/office/officeart/2005/8/layout/lProcess1"/>
    <dgm:cxn modelId="{10E839C4-F3F1-4898-9734-76936E5AF52A}" type="presParOf" srcId="{00B6CE69-B7EB-4E6B-85C9-65B62CB5E759}" destId="{FE18CDBA-CDEE-4F13-9F08-B90BE503AF0E}" srcOrd="3" destOrd="0" presId="urn:microsoft.com/office/officeart/2005/8/layout/lProcess1"/>
    <dgm:cxn modelId="{5FFB2AD5-BEE9-4DC8-9F60-39ECB8A2CD5F}" type="presParOf" srcId="{00B6CE69-B7EB-4E6B-85C9-65B62CB5E759}" destId="{2243FBC1-1589-481B-AEE9-605BB43697DA}" srcOrd="4" destOrd="0" presId="urn:microsoft.com/office/officeart/2005/8/layout/lProcess1"/>
    <dgm:cxn modelId="{6DD5166E-7A20-4BEF-856F-963EBD622E30}" type="presParOf" srcId="{46AC6E61-4712-4F7B-B086-59132251BE64}" destId="{9A95A70D-B577-4A4D-BBA4-D666B626FBDD}" srcOrd="1" destOrd="0" presId="urn:microsoft.com/office/officeart/2005/8/layout/lProcess1"/>
    <dgm:cxn modelId="{1B0A6ED3-60AE-4024-B9D4-AC22376FB071}" type="presParOf" srcId="{46AC6E61-4712-4F7B-B086-59132251BE64}" destId="{4120AF0A-CC0E-4452-A35B-DD0068353E4E}" srcOrd="2" destOrd="0" presId="urn:microsoft.com/office/officeart/2005/8/layout/lProcess1"/>
    <dgm:cxn modelId="{6A32B504-7AC8-4A3D-A56F-398512664823}" type="presParOf" srcId="{4120AF0A-CC0E-4452-A35B-DD0068353E4E}" destId="{433E4014-7F3A-4BB7-80E1-9700679D462B}" srcOrd="0" destOrd="0" presId="urn:microsoft.com/office/officeart/2005/8/layout/lProcess1"/>
    <dgm:cxn modelId="{1EA85A3B-F1AB-4176-A76C-0B4EA0BEBE07}" type="presParOf" srcId="{4120AF0A-CC0E-4452-A35B-DD0068353E4E}" destId="{EB0D62A6-A1AB-4ED2-8A20-DAE9A6120F18}" srcOrd="1" destOrd="0" presId="urn:microsoft.com/office/officeart/2005/8/layout/lProcess1"/>
    <dgm:cxn modelId="{A9277B78-C2F4-4018-9D52-94041A190AF6}" type="presParOf" srcId="{4120AF0A-CC0E-4452-A35B-DD0068353E4E}" destId="{CFEB4C44-0665-45C1-887C-C472563B163F}" srcOrd="2" destOrd="0" presId="urn:microsoft.com/office/officeart/2005/8/layout/lProcess1"/>
    <dgm:cxn modelId="{E2AC798D-77A5-4186-B5DF-C482C2075660}" type="presParOf" srcId="{4120AF0A-CC0E-4452-A35B-DD0068353E4E}" destId="{24A94876-C088-4975-B19D-072F6CA6A478}" srcOrd="3" destOrd="0" presId="urn:microsoft.com/office/officeart/2005/8/layout/lProcess1"/>
    <dgm:cxn modelId="{83A2A26D-FF7A-4349-B14B-CC0119BB7D23}" type="presParOf" srcId="{4120AF0A-CC0E-4452-A35B-DD0068353E4E}" destId="{4470DFA1-D1F4-4575-AD67-4E9F5DA97892}" srcOrd="4" destOrd="0" presId="urn:microsoft.com/office/officeart/2005/8/layout/lProcess1"/>
    <dgm:cxn modelId="{B8D1B039-8A4D-4267-81C3-B6AA9B8EFB3B}" type="presParOf" srcId="{46AC6E61-4712-4F7B-B086-59132251BE64}" destId="{90D96F7F-ECE1-4ECE-85D7-EAE7F50A1FF0}" srcOrd="3" destOrd="0" presId="urn:microsoft.com/office/officeart/2005/8/layout/lProcess1"/>
    <dgm:cxn modelId="{97AC5EED-CD43-4669-B5CD-EBE662BF31CD}" type="presParOf" srcId="{46AC6E61-4712-4F7B-B086-59132251BE64}" destId="{B45D0854-D898-404D-9695-9DCB553C55D4}" srcOrd="4" destOrd="0" presId="urn:microsoft.com/office/officeart/2005/8/layout/lProcess1"/>
    <dgm:cxn modelId="{5F617B91-9DB4-4135-BDE4-8A5B31A06CCC}" type="presParOf" srcId="{B45D0854-D898-404D-9695-9DCB553C55D4}" destId="{19D27871-B93D-494D-A922-BFE2E3AEF09F}" srcOrd="0" destOrd="0" presId="urn:microsoft.com/office/officeart/2005/8/layout/lProcess1"/>
    <dgm:cxn modelId="{03F7DEBE-5597-4EAA-A124-FB840E93FCB4}" type="presParOf" srcId="{B45D0854-D898-404D-9695-9DCB553C55D4}" destId="{0156FFA0-635F-489B-8E96-07E3553252ED}" srcOrd="1" destOrd="0" presId="urn:microsoft.com/office/officeart/2005/8/layout/lProcess1"/>
    <dgm:cxn modelId="{4E1D3AAE-9975-4E7D-9F43-E500AFFC26F3}" type="presParOf" srcId="{B45D0854-D898-404D-9695-9DCB553C55D4}" destId="{3FEF790C-A745-4A5D-B5F6-51CDE48CF997}" srcOrd="2" destOrd="0" presId="urn:microsoft.com/office/officeart/2005/8/layout/lProcess1"/>
    <dgm:cxn modelId="{A71F03A1-C067-4B65-9278-BCD3F8BA5DE2}" type="presParOf" srcId="{B45D0854-D898-404D-9695-9DCB553C55D4}" destId="{1F67E734-78C6-43B7-BE43-14658EBA6C24}" srcOrd="3" destOrd="0" presId="urn:microsoft.com/office/officeart/2005/8/layout/lProcess1"/>
    <dgm:cxn modelId="{3CAA95A9-B78D-420A-983B-0F6C51D6EA40}" type="presParOf" srcId="{B45D0854-D898-404D-9695-9DCB553C55D4}" destId="{F1EDA226-2D15-405B-AE68-89AE0E6B265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AE0FCF-7609-402B-B3DA-1E4C79CDBAD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4A90C6B-3CD5-4DA3-A7AB-9936364F3905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2800" dirty="0" smtClean="0"/>
            <a:t>Modalidad dual</a:t>
          </a:r>
          <a:endParaRPr lang="es-MX" sz="2800" dirty="0"/>
        </a:p>
      </dgm:t>
    </dgm:pt>
    <dgm:pt modelId="{96E3C77F-4E13-4567-94D1-521C17D8A851}" type="parTrans" cxnId="{58B6CF80-68AF-4737-9F9B-033D8C816165}">
      <dgm:prSet/>
      <dgm:spPr/>
      <dgm:t>
        <a:bodyPr/>
        <a:lstStyle/>
        <a:p>
          <a:endParaRPr lang="es-MX"/>
        </a:p>
      </dgm:t>
    </dgm:pt>
    <dgm:pt modelId="{C753634B-4A2F-4BF1-B4F7-1670F9D21FC4}" type="sibTrans" cxnId="{58B6CF80-68AF-4737-9F9B-033D8C816165}">
      <dgm:prSet/>
      <dgm:spPr/>
      <dgm:t>
        <a:bodyPr/>
        <a:lstStyle/>
        <a:p>
          <a:endParaRPr lang="es-MX"/>
        </a:p>
      </dgm:t>
    </dgm:pt>
    <dgm:pt modelId="{2F43922D-1874-4560-ACEA-65F76A7EA646}">
      <dgm:prSet phldrT="[Texto]" custT="1"/>
      <dgm:spPr/>
      <dgm:t>
        <a:bodyPr/>
        <a:lstStyle/>
        <a:p>
          <a:r>
            <a:rPr lang="es-MX" sz="2400" dirty="0" smtClean="0"/>
            <a:t>Formación in situ</a:t>
          </a:r>
          <a:endParaRPr lang="es-MX" sz="2400" dirty="0"/>
        </a:p>
      </dgm:t>
    </dgm:pt>
    <dgm:pt modelId="{18BC25FE-682D-4933-9F2F-AFE5E8AB97C6}" type="parTrans" cxnId="{43913352-2DC5-40C9-A086-C553FBD8CCBC}">
      <dgm:prSet/>
      <dgm:spPr/>
      <dgm:t>
        <a:bodyPr/>
        <a:lstStyle/>
        <a:p>
          <a:endParaRPr lang="es-MX"/>
        </a:p>
      </dgm:t>
    </dgm:pt>
    <dgm:pt modelId="{A9388E30-7300-4403-816F-6AC0A96E83A6}" type="sibTrans" cxnId="{43913352-2DC5-40C9-A086-C553FBD8CCBC}">
      <dgm:prSet/>
      <dgm:spPr/>
      <dgm:t>
        <a:bodyPr/>
        <a:lstStyle/>
        <a:p>
          <a:endParaRPr lang="es-MX"/>
        </a:p>
      </dgm:t>
    </dgm:pt>
    <dgm:pt modelId="{B5C0D5E6-7ECF-4A0E-9FE1-A1D7C67330EE}">
      <dgm:prSet phldrT="[Texto]" custT="1"/>
      <dgm:spPr/>
      <dgm:t>
        <a:bodyPr/>
        <a:lstStyle/>
        <a:p>
          <a:r>
            <a:rPr lang="es-MX" sz="2400" dirty="0" smtClean="0"/>
            <a:t>Capacitación en la propia aula</a:t>
          </a:r>
          <a:endParaRPr lang="es-MX" sz="2400" dirty="0"/>
        </a:p>
      </dgm:t>
    </dgm:pt>
    <dgm:pt modelId="{FCFD1995-5DA4-44C9-9F54-B6008846C02C}" type="parTrans" cxnId="{E314B182-2729-408E-B92F-1888826DA5F6}">
      <dgm:prSet/>
      <dgm:spPr/>
      <dgm:t>
        <a:bodyPr/>
        <a:lstStyle/>
        <a:p>
          <a:endParaRPr lang="es-MX"/>
        </a:p>
      </dgm:t>
    </dgm:pt>
    <dgm:pt modelId="{7746956F-351F-400F-95D8-BD0C85D26597}" type="sibTrans" cxnId="{E314B182-2729-408E-B92F-1888826DA5F6}">
      <dgm:prSet/>
      <dgm:spPr/>
      <dgm:t>
        <a:bodyPr/>
        <a:lstStyle/>
        <a:p>
          <a:endParaRPr lang="es-MX"/>
        </a:p>
      </dgm:t>
    </dgm:pt>
    <dgm:pt modelId="{8F73D2A9-5259-4490-9541-E7A938DB2F2B}">
      <dgm:prSet phldrT="[Texto]" custT="1"/>
      <dgm:spPr/>
      <dgm:t>
        <a:bodyPr/>
        <a:lstStyle/>
        <a:p>
          <a:r>
            <a:rPr lang="es-MX" sz="2400" dirty="0" smtClean="0"/>
            <a:t>Metodología efectiva para el aprendizaje de la lectura y escritura</a:t>
          </a:r>
          <a:endParaRPr lang="es-MX" sz="2400" dirty="0"/>
        </a:p>
      </dgm:t>
    </dgm:pt>
    <dgm:pt modelId="{D6CE60A3-D7CB-412C-BC14-29E8AD41FD55}" type="parTrans" cxnId="{3E3A32FC-1130-41A2-8F4E-9F0910A20C69}">
      <dgm:prSet/>
      <dgm:spPr/>
      <dgm:t>
        <a:bodyPr/>
        <a:lstStyle/>
        <a:p>
          <a:endParaRPr lang="es-MX"/>
        </a:p>
      </dgm:t>
    </dgm:pt>
    <dgm:pt modelId="{485D76F9-3F8C-4FBE-B9F2-F1B72933751E}" type="sibTrans" cxnId="{3E3A32FC-1130-41A2-8F4E-9F0910A20C69}">
      <dgm:prSet/>
      <dgm:spPr/>
      <dgm:t>
        <a:bodyPr/>
        <a:lstStyle/>
        <a:p>
          <a:endParaRPr lang="es-MX"/>
        </a:p>
      </dgm:t>
    </dgm:pt>
    <dgm:pt modelId="{A052FA25-E280-44BA-AFA7-22D18753DF4D}">
      <dgm:prSet phldrT="[Texto]" custT="1"/>
      <dgm:spPr/>
      <dgm:t>
        <a:bodyPr/>
        <a:lstStyle/>
        <a:p>
          <a:r>
            <a:rPr lang="es-MX" sz="2400" dirty="0" smtClean="0"/>
            <a:t>Espacios socioculturales</a:t>
          </a:r>
          <a:endParaRPr lang="es-MX" sz="2400" dirty="0"/>
        </a:p>
      </dgm:t>
    </dgm:pt>
    <dgm:pt modelId="{04D753EA-E6DB-4A5C-AC95-2EB236D1FB61}" type="parTrans" cxnId="{438E11FA-CDFE-41FA-ACAD-647F8C905340}">
      <dgm:prSet/>
      <dgm:spPr/>
      <dgm:t>
        <a:bodyPr/>
        <a:lstStyle/>
        <a:p>
          <a:endParaRPr lang="es-MX"/>
        </a:p>
      </dgm:t>
    </dgm:pt>
    <dgm:pt modelId="{078B5B75-6A8D-4417-B0BE-19DF21124B00}" type="sibTrans" cxnId="{438E11FA-CDFE-41FA-ACAD-647F8C905340}">
      <dgm:prSet/>
      <dgm:spPr/>
      <dgm:t>
        <a:bodyPr/>
        <a:lstStyle/>
        <a:p>
          <a:endParaRPr lang="es-MX"/>
        </a:p>
      </dgm:t>
    </dgm:pt>
    <dgm:pt modelId="{7374443A-B3C4-4A4C-B573-559FF2F89B6B}">
      <dgm:prSet phldrT="[Texto]" custT="1"/>
      <dgm:spPr/>
      <dgm:t>
        <a:bodyPr/>
        <a:lstStyle/>
        <a:p>
          <a:r>
            <a:rPr lang="es-MX" sz="2400" dirty="0" smtClean="0"/>
            <a:t>Revalorización cultural</a:t>
          </a:r>
          <a:endParaRPr lang="es-MX" sz="2400" dirty="0"/>
        </a:p>
      </dgm:t>
    </dgm:pt>
    <dgm:pt modelId="{8E58CC2A-54F2-49AA-BBBB-F605A448BD60}" type="parTrans" cxnId="{517CAABA-8FF5-4A0D-A7C4-C4755D7A7F60}">
      <dgm:prSet/>
      <dgm:spPr/>
      <dgm:t>
        <a:bodyPr/>
        <a:lstStyle/>
        <a:p>
          <a:endParaRPr lang="es-MX"/>
        </a:p>
      </dgm:t>
    </dgm:pt>
    <dgm:pt modelId="{8B2476AB-54D9-4634-A743-22DC2920A82F}" type="sibTrans" cxnId="{517CAABA-8FF5-4A0D-A7C4-C4755D7A7F60}">
      <dgm:prSet/>
      <dgm:spPr/>
      <dgm:t>
        <a:bodyPr/>
        <a:lstStyle/>
        <a:p>
          <a:endParaRPr lang="es-MX"/>
        </a:p>
      </dgm:t>
    </dgm:pt>
    <dgm:pt modelId="{32DD7FA7-94C0-4D5A-B7BC-C9C6CB71E64C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MX" sz="2800" dirty="0" smtClean="0"/>
            <a:t>Resolver los problemas de fracaso y rezago escolar</a:t>
          </a:r>
          <a:endParaRPr lang="es-MX" sz="2800" dirty="0"/>
        </a:p>
      </dgm:t>
    </dgm:pt>
    <dgm:pt modelId="{BDB39986-78D6-4A6F-A122-9F845DB7F8CE}" type="parTrans" cxnId="{69D5FD6B-26D6-414C-9774-B74C1D2B714B}">
      <dgm:prSet/>
      <dgm:spPr/>
      <dgm:t>
        <a:bodyPr/>
        <a:lstStyle/>
        <a:p>
          <a:endParaRPr lang="es-MX"/>
        </a:p>
      </dgm:t>
    </dgm:pt>
    <dgm:pt modelId="{D4D535F0-56F5-4330-983C-BF43D4BEC39E}" type="sibTrans" cxnId="{69D5FD6B-26D6-414C-9774-B74C1D2B714B}">
      <dgm:prSet/>
      <dgm:spPr/>
      <dgm:t>
        <a:bodyPr/>
        <a:lstStyle/>
        <a:p>
          <a:endParaRPr lang="es-MX"/>
        </a:p>
      </dgm:t>
    </dgm:pt>
    <dgm:pt modelId="{72BC5650-55B6-44EF-BBAB-2E27D368E4A3}">
      <dgm:prSet phldrT="[Texto]" custT="1"/>
      <dgm:spPr/>
      <dgm:t>
        <a:bodyPr/>
        <a:lstStyle/>
        <a:p>
          <a:r>
            <a:rPr lang="es-MX" sz="2000" dirty="0" smtClean="0"/>
            <a:t>Priorizar escuelas con perfiles de bajo rendimiento</a:t>
          </a:r>
          <a:endParaRPr lang="es-MX" sz="2000" dirty="0"/>
        </a:p>
      </dgm:t>
    </dgm:pt>
    <dgm:pt modelId="{2762297F-2672-4AC9-BB36-651BC1B04BD3}" type="parTrans" cxnId="{553133BF-5789-4A13-A655-9243479F559B}">
      <dgm:prSet/>
      <dgm:spPr/>
      <dgm:t>
        <a:bodyPr/>
        <a:lstStyle/>
        <a:p>
          <a:endParaRPr lang="es-MX"/>
        </a:p>
      </dgm:t>
    </dgm:pt>
    <dgm:pt modelId="{37A84A46-FEC8-423F-9AF9-C0B9FC51CEBC}" type="sibTrans" cxnId="{553133BF-5789-4A13-A655-9243479F559B}">
      <dgm:prSet/>
      <dgm:spPr/>
      <dgm:t>
        <a:bodyPr/>
        <a:lstStyle/>
        <a:p>
          <a:endParaRPr lang="es-MX"/>
        </a:p>
      </dgm:t>
    </dgm:pt>
    <dgm:pt modelId="{E7A3521D-D06F-48A0-9736-85AE66B40809}">
      <dgm:prSet phldrT="[Texto]"/>
      <dgm:spPr/>
      <dgm:t>
        <a:bodyPr/>
        <a:lstStyle/>
        <a:p>
          <a:r>
            <a:rPr lang="es-MX" dirty="0" smtClean="0"/>
            <a:t>Baja participación de familias</a:t>
          </a:r>
          <a:endParaRPr lang="es-MX" dirty="0"/>
        </a:p>
      </dgm:t>
    </dgm:pt>
    <dgm:pt modelId="{660E4F4C-DA48-4CF0-BE29-A686726D5A04}" type="parTrans" cxnId="{55E0A620-0264-463D-AFBC-1427D35C25F1}">
      <dgm:prSet/>
      <dgm:spPr/>
      <dgm:t>
        <a:bodyPr/>
        <a:lstStyle/>
        <a:p>
          <a:endParaRPr lang="es-MX"/>
        </a:p>
      </dgm:t>
    </dgm:pt>
    <dgm:pt modelId="{C16C0C98-1AEA-43F7-8709-BA7C1C192FD7}" type="sibTrans" cxnId="{55E0A620-0264-463D-AFBC-1427D35C25F1}">
      <dgm:prSet/>
      <dgm:spPr/>
      <dgm:t>
        <a:bodyPr/>
        <a:lstStyle/>
        <a:p>
          <a:endParaRPr lang="es-MX"/>
        </a:p>
      </dgm:t>
    </dgm:pt>
    <dgm:pt modelId="{7A560A22-C1F4-4A00-A20E-2AB857299494}" type="pres">
      <dgm:prSet presAssocID="{C8AE0FCF-7609-402B-B3DA-1E4C79CDBA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D60E166-650B-495C-9B1C-2441B9301DD8}" type="pres">
      <dgm:prSet presAssocID="{32DD7FA7-94C0-4D5A-B7BC-C9C6CB71E64C}" presName="boxAndChildren" presStyleCnt="0"/>
      <dgm:spPr/>
    </dgm:pt>
    <dgm:pt modelId="{1D7D7683-BE8E-469A-9419-78A9B6A462CE}" type="pres">
      <dgm:prSet presAssocID="{32DD7FA7-94C0-4D5A-B7BC-C9C6CB71E64C}" presName="parentTextBox" presStyleLbl="node1" presStyleIdx="0" presStyleCnt="3"/>
      <dgm:spPr/>
      <dgm:t>
        <a:bodyPr/>
        <a:lstStyle/>
        <a:p>
          <a:endParaRPr lang="es-MX"/>
        </a:p>
      </dgm:t>
    </dgm:pt>
    <dgm:pt modelId="{23DCAF9E-FB7E-4317-B8C5-47E309C42D60}" type="pres">
      <dgm:prSet presAssocID="{32DD7FA7-94C0-4D5A-B7BC-C9C6CB71E64C}" presName="entireBox" presStyleLbl="node1" presStyleIdx="0" presStyleCnt="3"/>
      <dgm:spPr/>
      <dgm:t>
        <a:bodyPr/>
        <a:lstStyle/>
        <a:p>
          <a:endParaRPr lang="es-MX"/>
        </a:p>
      </dgm:t>
    </dgm:pt>
    <dgm:pt modelId="{B2E45016-72AB-4F55-9515-08C5E072D709}" type="pres">
      <dgm:prSet presAssocID="{32DD7FA7-94C0-4D5A-B7BC-C9C6CB71E64C}" presName="descendantBox" presStyleCnt="0"/>
      <dgm:spPr/>
    </dgm:pt>
    <dgm:pt modelId="{B46DC019-2FF8-49F8-930D-D771F9A79F7A}" type="pres">
      <dgm:prSet presAssocID="{72BC5650-55B6-44EF-BBAB-2E27D368E4A3}" presName="childTextBox" presStyleLbl="fgAccFollowNode1" presStyleIdx="0" presStyleCnt="6" custLinFactY="20151" custLinFactNeighborX="182" custLinFactNeighborY="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F46CB-BA82-4A13-B9F3-4EDD95912A71}" type="pres">
      <dgm:prSet presAssocID="{E7A3521D-D06F-48A0-9736-85AE66B40809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A369A4-E48E-4707-8631-6EB535CBDB81}" type="pres">
      <dgm:prSet presAssocID="{485D76F9-3F8C-4FBE-B9F2-F1B72933751E}" presName="sp" presStyleCnt="0"/>
      <dgm:spPr/>
    </dgm:pt>
    <dgm:pt modelId="{F164EBA5-C87A-4E2C-B688-B0942BBCFF05}" type="pres">
      <dgm:prSet presAssocID="{8F73D2A9-5259-4490-9541-E7A938DB2F2B}" presName="arrowAndChildren" presStyleCnt="0"/>
      <dgm:spPr/>
    </dgm:pt>
    <dgm:pt modelId="{79AA3732-C229-4487-A29F-8EECFD6EA415}" type="pres">
      <dgm:prSet presAssocID="{8F73D2A9-5259-4490-9541-E7A938DB2F2B}" presName="parentTextArrow" presStyleLbl="node1" presStyleIdx="0" presStyleCnt="3"/>
      <dgm:spPr/>
      <dgm:t>
        <a:bodyPr/>
        <a:lstStyle/>
        <a:p>
          <a:endParaRPr lang="es-MX"/>
        </a:p>
      </dgm:t>
    </dgm:pt>
    <dgm:pt modelId="{EF6E02E2-69F2-4CEE-BA46-65B7ACDA2069}" type="pres">
      <dgm:prSet presAssocID="{8F73D2A9-5259-4490-9541-E7A938DB2F2B}" presName="arrow" presStyleLbl="node1" presStyleIdx="1" presStyleCnt="3"/>
      <dgm:spPr/>
      <dgm:t>
        <a:bodyPr/>
        <a:lstStyle/>
        <a:p>
          <a:endParaRPr lang="es-MX"/>
        </a:p>
      </dgm:t>
    </dgm:pt>
    <dgm:pt modelId="{4703580A-0E23-43E4-91E8-BEA663BAEB3B}" type="pres">
      <dgm:prSet presAssocID="{8F73D2A9-5259-4490-9541-E7A938DB2F2B}" presName="descendantArrow" presStyleCnt="0"/>
      <dgm:spPr/>
    </dgm:pt>
    <dgm:pt modelId="{DDC24554-4E0D-4508-BC3C-0086FD92348C}" type="pres">
      <dgm:prSet presAssocID="{A052FA25-E280-44BA-AFA7-22D18753DF4D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BB4F4A-5C43-4169-A631-C40D3A52DE01}" type="pres">
      <dgm:prSet presAssocID="{7374443A-B3C4-4A4C-B573-559FF2F89B6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8C2C4D-8240-4616-85A7-D89396A8E6AC}" type="pres">
      <dgm:prSet presAssocID="{C753634B-4A2F-4BF1-B4F7-1670F9D21FC4}" presName="sp" presStyleCnt="0"/>
      <dgm:spPr/>
    </dgm:pt>
    <dgm:pt modelId="{6C75756C-D9DA-4D4C-8761-0F942E3B61AF}" type="pres">
      <dgm:prSet presAssocID="{24A90C6B-3CD5-4DA3-A7AB-9936364F3905}" presName="arrowAndChildren" presStyleCnt="0"/>
      <dgm:spPr/>
    </dgm:pt>
    <dgm:pt modelId="{44560A3B-6555-4789-99A2-BADC54BF3DEE}" type="pres">
      <dgm:prSet presAssocID="{24A90C6B-3CD5-4DA3-A7AB-9936364F3905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B0C28430-E055-4689-AA21-C4AEC989CA9D}" type="pres">
      <dgm:prSet presAssocID="{24A90C6B-3CD5-4DA3-A7AB-9936364F3905}" presName="arrow" presStyleLbl="node1" presStyleIdx="2" presStyleCnt="3"/>
      <dgm:spPr/>
      <dgm:t>
        <a:bodyPr/>
        <a:lstStyle/>
        <a:p>
          <a:endParaRPr lang="es-MX"/>
        </a:p>
      </dgm:t>
    </dgm:pt>
    <dgm:pt modelId="{65B7E19C-2F53-40DA-9867-660E9FCF595D}" type="pres">
      <dgm:prSet presAssocID="{24A90C6B-3CD5-4DA3-A7AB-9936364F3905}" presName="descendantArrow" presStyleCnt="0"/>
      <dgm:spPr/>
    </dgm:pt>
    <dgm:pt modelId="{5A96220B-2D3C-4FE8-8107-278D53A4938D}" type="pres">
      <dgm:prSet presAssocID="{2F43922D-1874-4560-ACEA-65F76A7EA646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DD08F8-8BE7-4F45-BC2D-14D15194F8C9}" type="pres">
      <dgm:prSet presAssocID="{B5C0D5E6-7ECF-4A0E-9FE1-A1D7C67330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53133BF-5789-4A13-A655-9243479F559B}" srcId="{32DD7FA7-94C0-4D5A-B7BC-C9C6CB71E64C}" destId="{72BC5650-55B6-44EF-BBAB-2E27D368E4A3}" srcOrd="0" destOrd="0" parTransId="{2762297F-2672-4AC9-BB36-651BC1B04BD3}" sibTransId="{37A84A46-FEC8-423F-9AF9-C0B9FC51CEBC}"/>
    <dgm:cxn modelId="{4A8BF01F-5F30-4939-BC12-1C5C0542076D}" type="presOf" srcId="{2F43922D-1874-4560-ACEA-65F76A7EA646}" destId="{5A96220B-2D3C-4FE8-8107-278D53A4938D}" srcOrd="0" destOrd="0" presId="urn:microsoft.com/office/officeart/2005/8/layout/process4"/>
    <dgm:cxn modelId="{1C7BFEE5-0791-4AB9-8BA3-4724CE104AE1}" type="presOf" srcId="{72BC5650-55B6-44EF-BBAB-2E27D368E4A3}" destId="{B46DC019-2FF8-49F8-930D-D771F9A79F7A}" srcOrd="0" destOrd="0" presId="urn:microsoft.com/office/officeart/2005/8/layout/process4"/>
    <dgm:cxn modelId="{B5619F44-5C37-474A-8B2C-D6A8AEDEB2FB}" type="presOf" srcId="{32DD7FA7-94C0-4D5A-B7BC-C9C6CB71E64C}" destId="{1D7D7683-BE8E-469A-9419-78A9B6A462CE}" srcOrd="0" destOrd="0" presId="urn:microsoft.com/office/officeart/2005/8/layout/process4"/>
    <dgm:cxn modelId="{EBA861F3-6039-4925-85AB-504C64A7149F}" type="presOf" srcId="{A052FA25-E280-44BA-AFA7-22D18753DF4D}" destId="{DDC24554-4E0D-4508-BC3C-0086FD92348C}" srcOrd="0" destOrd="0" presId="urn:microsoft.com/office/officeart/2005/8/layout/process4"/>
    <dgm:cxn modelId="{6C5F672D-EC89-4720-BD63-C11525A93F36}" type="presOf" srcId="{7374443A-B3C4-4A4C-B573-559FF2F89B6B}" destId="{42BB4F4A-5C43-4169-A631-C40D3A52DE01}" srcOrd="0" destOrd="0" presId="urn:microsoft.com/office/officeart/2005/8/layout/process4"/>
    <dgm:cxn modelId="{3A78F13D-EA81-4B82-93AF-E6E2DF9BEA6C}" type="presOf" srcId="{E7A3521D-D06F-48A0-9736-85AE66B40809}" destId="{AE6F46CB-BA82-4A13-B9F3-4EDD95912A71}" srcOrd="0" destOrd="0" presId="urn:microsoft.com/office/officeart/2005/8/layout/process4"/>
    <dgm:cxn modelId="{E314B182-2729-408E-B92F-1888826DA5F6}" srcId="{24A90C6B-3CD5-4DA3-A7AB-9936364F3905}" destId="{B5C0D5E6-7ECF-4A0E-9FE1-A1D7C67330EE}" srcOrd="1" destOrd="0" parTransId="{FCFD1995-5DA4-44C9-9F54-B6008846C02C}" sibTransId="{7746956F-351F-400F-95D8-BD0C85D26597}"/>
    <dgm:cxn modelId="{D20CC6A7-513D-45E0-865B-30160D21525B}" type="presOf" srcId="{8F73D2A9-5259-4490-9541-E7A938DB2F2B}" destId="{79AA3732-C229-4487-A29F-8EECFD6EA415}" srcOrd="0" destOrd="0" presId="urn:microsoft.com/office/officeart/2005/8/layout/process4"/>
    <dgm:cxn modelId="{B3BB5B51-EA6A-4174-805D-C486655BA155}" type="presOf" srcId="{32DD7FA7-94C0-4D5A-B7BC-C9C6CB71E64C}" destId="{23DCAF9E-FB7E-4317-B8C5-47E309C42D60}" srcOrd="1" destOrd="0" presId="urn:microsoft.com/office/officeart/2005/8/layout/process4"/>
    <dgm:cxn modelId="{69D5FD6B-26D6-414C-9774-B74C1D2B714B}" srcId="{C8AE0FCF-7609-402B-B3DA-1E4C79CDBADD}" destId="{32DD7FA7-94C0-4D5A-B7BC-C9C6CB71E64C}" srcOrd="2" destOrd="0" parTransId="{BDB39986-78D6-4A6F-A122-9F845DB7F8CE}" sibTransId="{D4D535F0-56F5-4330-983C-BF43D4BEC39E}"/>
    <dgm:cxn modelId="{683AE680-4FD2-483D-A7EE-2E4E38A2F5C3}" type="presOf" srcId="{8F73D2A9-5259-4490-9541-E7A938DB2F2B}" destId="{EF6E02E2-69F2-4CEE-BA46-65B7ACDA2069}" srcOrd="1" destOrd="0" presId="urn:microsoft.com/office/officeart/2005/8/layout/process4"/>
    <dgm:cxn modelId="{438E11FA-CDFE-41FA-ACAD-647F8C905340}" srcId="{8F73D2A9-5259-4490-9541-E7A938DB2F2B}" destId="{A052FA25-E280-44BA-AFA7-22D18753DF4D}" srcOrd="0" destOrd="0" parTransId="{04D753EA-E6DB-4A5C-AC95-2EB236D1FB61}" sibTransId="{078B5B75-6A8D-4417-B0BE-19DF21124B00}"/>
    <dgm:cxn modelId="{9D7EAD9F-E6E8-4CBA-8018-7AE85D9221E9}" type="presOf" srcId="{B5C0D5E6-7ECF-4A0E-9FE1-A1D7C67330EE}" destId="{F1DD08F8-8BE7-4F45-BC2D-14D15194F8C9}" srcOrd="0" destOrd="0" presId="urn:microsoft.com/office/officeart/2005/8/layout/process4"/>
    <dgm:cxn modelId="{E5320902-BA6D-4C4D-ACF8-7475A40D611C}" type="presOf" srcId="{24A90C6B-3CD5-4DA3-A7AB-9936364F3905}" destId="{44560A3B-6555-4789-99A2-BADC54BF3DEE}" srcOrd="0" destOrd="0" presId="urn:microsoft.com/office/officeart/2005/8/layout/process4"/>
    <dgm:cxn modelId="{74DC1117-69B7-4DBC-BC12-F78CADD400A9}" type="presOf" srcId="{C8AE0FCF-7609-402B-B3DA-1E4C79CDBADD}" destId="{7A560A22-C1F4-4A00-A20E-2AB857299494}" srcOrd="0" destOrd="0" presId="urn:microsoft.com/office/officeart/2005/8/layout/process4"/>
    <dgm:cxn modelId="{58B6CF80-68AF-4737-9F9B-033D8C816165}" srcId="{C8AE0FCF-7609-402B-B3DA-1E4C79CDBADD}" destId="{24A90C6B-3CD5-4DA3-A7AB-9936364F3905}" srcOrd="0" destOrd="0" parTransId="{96E3C77F-4E13-4567-94D1-521C17D8A851}" sibTransId="{C753634B-4A2F-4BF1-B4F7-1670F9D21FC4}"/>
    <dgm:cxn modelId="{55E0A620-0264-463D-AFBC-1427D35C25F1}" srcId="{32DD7FA7-94C0-4D5A-B7BC-C9C6CB71E64C}" destId="{E7A3521D-D06F-48A0-9736-85AE66B40809}" srcOrd="1" destOrd="0" parTransId="{660E4F4C-DA48-4CF0-BE29-A686726D5A04}" sibTransId="{C16C0C98-1AEA-43F7-8709-BA7C1C192FD7}"/>
    <dgm:cxn modelId="{A7087F9D-F402-447E-887E-F27A4CDCBB47}" type="presOf" srcId="{24A90C6B-3CD5-4DA3-A7AB-9936364F3905}" destId="{B0C28430-E055-4689-AA21-C4AEC989CA9D}" srcOrd="1" destOrd="0" presId="urn:microsoft.com/office/officeart/2005/8/layout/process4"/>
    <dgm:cxn modelId="{43913352-2DC5-40C9-A086-C553FBD8CCBC}" srcId="{24A90C6B-3CD5-4DA3-A7AB-9936364F3905}" destId="{2F43922D-1874-4560-ACEA-65F76A7EA646}" srcOrd="0" destOrd="0" parTransId="{18BC25FE-682D-4933-9F2F-AFE5E8AB97C6}" sibTransId="{A9388E30-7300-4403-816F-6AC0A96E83A6}"/>
    <dgm:cxn modelId="{3E3A32FC-1130-41A2-8F4E-9F0910A20C69}" srcId="{C8AE0FCF-7609-402B-B3DA-1E4C79CDBADD}" destId="{8F73D2A9-5259-4490-9541-E7A938DB2F2B}" srcOrd="1" destOrd="0" parTransId="{D6CE60A3-D7CB-412C-BC14-29E8AD41FD55}" sibTransId="{485D76F9-3F8C-4FBE-B9F2-F1B72933751E}"/>
    <dgm:cxn modelId="{517CAABA-8FF5-4A0D-A7C4-C4755D7A7F60}" srcId="{8F73D2A9-5259-4490-9541-E7A938DB2F2B}" destId="{7374443A-B3C4-4A4C-B573-559FF2F89B6B}" srcOrd="1" destOrd="0" parTransId="{8E58CC2A-54F2-49AA-BBBB-F605A448BD60}" sibTransId="{8B2476AB-54D9-4634-A743-22DC2920A82F}"/>
    <dgm:cxn modelId="{3C5D20BE-3545-4A6A-BBE5-DF86D56B1B25}" type="presParOf" srcId="{7A560A22-C1F4-4A00-A20E-2AB857299494}" destId="{3D60E166-650B-495C-9B1C-2441B9301DD8}" srcOrd="0" destOrd="0" presId="urn:microsoft.com/office/officeart/2005/8/layout/process4"/>
    <dgm:cxn modelId="{2630C9B7-D8E6-43BE-803A-D43DD4DC215F}" type="presParOf" srcId="{3D60E166-650B-495C-9B1C-2441B9301DD8}" destId="{1D7D7683-BE8E-469A-9419-78A9B6A462CE}" srcOrd="0" destOrd="0" presId="urn:microsoft.com/office/officeart/2005/8/layout/process4"/>
    <dgm:cxn modelId="{A7007F54-44A6-4065-85C3-EB474A036723}" type="presParOf" srcId="{3D60E166-650B-495C-9B1C-2441B9301DD8}" destId="{23DCAF9E-FB7E-4317-B8C5-47E309C42D60}" srcOrd="1" destOrd="0" presId="urn:microsoft.com/office/officeart/2005/8/layout/process4"/>
    <dgm:cxn modelId="{0C636621-0E2C-4373-9786-1C9EFBEF85BF}" type="presParOf" srcId="{3D60E166-650B-495C-9B1C-2441B9301DD8}" destId="{B2E45016-72AB-4F55-9515-08C5E072D709}" srcOrd="2" destOrd="0" presId="urn:microsoft.com/office/officeart/2005/8/layout/process4"/>
    <dgm:cxn modelId="{243D4ACA-DFEF-4FFA-99E5-5E3C06564559}" type="presParOf" srcId="{B2E45016-72AB-4F55-9515-08C5E072D709}" destId="{B46DC019-2FF8-49F8-930D-D771F9A79F7A}" srcOrd="0" destOrd="0" presId="urn:microsoft.com/office/officeart/2005/8/layout/process4"/>
    <dgm:cxn modelId="{812FC5CA-87BB-4A47-9802-354B4EAA76EC}" type="presParOf" srcId="{B2E45016-72AB-4F55-9515-08C5E072D709}" destId="{AE6F46CB-BA82-4A13-B9F3-4EDD95912A71}" srcOrd="1" destOrd="0" presId="urn:microsoft.com/office/officeart/2005/8/layout/process4"/>
    <dgm:cxn modelId="{E9A6922C-D616-4BC9-8F0A-265653F78F5D}" type="presParOf" srcId="{7A560A22-C1F4-4A00-A20E-2AB857299494}" destId="{0FA369A4-E48E-4707-8631-6EB535CBDB81}" srcOrd="1" destOrd="0" presId="urn:microsoft.com/office/officeart/2005/8/layout/process4"/>
    <dgm:cxn modelId="{B3809E99-0949-4D80-90E3-34BF3D0391BF}" type="presParOf" srcId="{7A560A22-C1F4-4A00-A20E-2AB857299494}" destId="{F164EBA5-C87A-4E2C-B688-B0942BBCFF05}" srcOrd="2" destOrd="0" presId="urn:microsoft.com/office/officeart/2005/8/layout/process4"/>
    <dgm:cxn modelId="{AFCEFAC7-12A2-4E05-A806-60951DC64FA9}" type="presParOf" srcId="{F164EBA5-C87A-4E2C-B688-B0942BBCFF05}" destId="{79AA3732-C229-4487-A29F-8EECFD6EA415}" srcOrd="0" destOrd="0" presId="urn:microsoft.com/office/officeart/2005/8/layout/process4"/>
    <dgm:cxn modelId="{D7B0AB66-3DCE-43AC-9F4B-6E19BCABBA9C}" type="presParOf" srcId="{F164EBA5-C87A-4E2C-B688-B0942BBCFF05}" destId="{EF6E02E2-69F2-4CEE-BA46-65B7ACDA2069}" srcOrd="1" destOrd="0" presId="urn:microsoft.com/office/officeart/2005/8/layout/process4"/>
    <dgm:cxn modelId="{B728B8A1-35BB-4E68-89FF-20B12413D1E0}" type="presParOf" srcId="{F164EBA5-C87A-4E2C-B688-B0942BBCFF05}" destId="{4703580A-0E23-43E4-91E8-BEA663BAEB3B}" srcOrd="2" destOrd="0" presId="urn:microsoft.com/office/officeart/2005/8/layout/process4"/>
    <dgm:cxn modelId="{BC03C1EF-E440-4FC8-B70D-A61A0665C3E7}" type="presParOf" srcId="{4703580A-0E23-43E4-91E8-BEA663BAEB3B}" destId="{DDC24554-4E0D-4508-BC3C-0086FD92348C}" srcOrd="0" destOrd="0" presId="urn:microsoft.com/office/officeart/2005/8/layout/process4"/>
    <dgm:cxn modelId="{C6FB84DF-B0C0-4B6B-9811-4A681AA07F25}" type="presParOf" srcId="{4703580A-0E23-43E4-91E8-BEA663BAEB3B}" destId="{42BB4F4A-5C43-4169-A631-C40D3A52DE01}" srcOrd="1" destOrd="0" presId="urn:microsoft.com/office/officeart/2005/8/layout/process4"/>
    <dgm:cxn modelId="{639EC33E-450E-484D-ADAE-93198ED4515F}" type="presParOf" srcId="{7A560A22-C1F4-4A00-A20E-2AB857299494}" destId="{C28C2C4D-8240-4616-85A7-D89396A8E6AC}" srcOrd="3" destOrd="0" presId="urn:microsoft.com/office/officeart/2005/8/layout/process4"/>
    <dgm:cxn modelId="{2E1B6631-B5B0-43FD-B1E9-719631F5E7FB}" type="presParOf" srcId="{7A560A22-C1F4-4A00-A20E-2AB857299494}" destId="{6C75756C-D9DA-4D4C-8761-0F942E3B61AF}" srcOrd="4" destOrd="0" presId="urn:microsoft.com/office/officeart/2005/8/layout/process4"/>
    <dgm:cxn modelId="{1C6168A2-FDDB-4EA6-80CA-84E077E73C8E}" type="presParOf" srcId="{6C75756C-D9DA-4D4C-8761-0F942E3B61AF}" destId="{44560A3B-6555-4789-99A2-BADC54BF3DEE}" srcOrd="0" destOrd="0" presId="urn:microsoft.com/office/officeart/2005/8/layout/process4"/>
    <dgm:cxn modelId="{785440D3-D9B4-4038-A8A9-3F9428371E00}" type="presParOf" srcId="{6C75756C-D9DA-4D4C-8761-0F942E3B61AF}" destId="{B0C28430-E055-4689-AA21-C4AEC989CA9D}" srcOrd="1" destOrd="0" presId="urn:microsoft.com/office/officeart/2005/8/layout/process4"/>
    <dgm:cxn modelId="{0730A339-13AD-468E-8CDD-F393FCBC3ED1}" type="presParOf" srcId="{6C75756C-D9DA-4D4C-8761-0F942E3B61AF}" destId="{65B7E19C-2F53-40DA-9867-660E9FCF595D}" srcOrd="2" destOrd="0" presId="urn:microsoft.com/office/officeart/2005/8/layout/process4"/>
    <dgm:cxn modelId="{863B7C22-EAFD-4A3A-8D04-2D97E6A7E528}" type="presParOf" srcId="{65B7E19C-2F53-40DA-9867-660E9FCF595D}" destId="{5A96220B-2D3C-4FE8-8107-278D53A4938D}" srcOrd="0" destOrd="0" presId="urn:microsoft.com/office/officeart/2005/8/layout/process4"/>
    <dgm:cxn modelId="{BF174A54-6240-48CD-A4B1-613C20426B3E}" type="presParOf" srcId="{65B7E19C-2F53-40DA-9867-660E9FCF595D}" destId="{F1DD08F8-8BE7-4F45-BC2D-14D15194F8C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E411E6-578E-4755-B383-82AB799A8A8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2C4A428-90A4-4971-9DCE-BB785EFBCED1}">
      <dgm:prSet phldrT="[Texto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MX" sz="1100" dirty="0" smtClean="0"/>
            <a:t>FUNCIONARIOS Y DOCENTES</a:t>
          </a:r>
          <a:endParaRPr lang="es-MX" sz="1100" dirty="0"/>
        </a:p>
      </dgm:t>
    </dgm:pt>
    <dgm:pt modelId="{319B386C-55A1-4BA3-919B-9752C168231E}" type="parTrans" cxnId="{E2BD6D54-9DEA-49EB-BA64-0227932FBC3F}">
      <dgm:prSet/>
      <dgm:spPr/>
      <dgm:t>
        <a:bodyPr/>
        <a:lstStyle/>
        <a:p>
          <a:endParaRPr lang="es-MX"/>
        </a:p>
      </dgm:t>
    </dgm:pt>
    <dgm:pt modelId="{CD1C4A1D-B23F-4D0E-AA88-984812C146B4}" type="sibTrans" cxnId="{E2BD6D54-9DEA-49EB-BA64-0227932FBC3F}">
      <dgm:prSet/>
      <dgm:spPr/>
      <dgm:t>
        <a:bodyPr/>
        <a:lstStyle/>
        <a:p>
          <a:endParaRPr lang="es-MX"/>
        </a:p>
      </dgm:t>
    </dgm:pt>
    <dgm:pt modelId="{FAE789B6-CE4C-4A2F-AFBC-E1139D8577EB}">
      <dgm:prSet phldrT="[Texto]" custT="1"/>
      <dgm:spPr/>
      <dgm:t>
        <a:bodyPr/>
        <a:lstStyle/>
        <a:p>
          <a:r>
            <a:rPr lang="es-MX" sz="2400" dirty="0" smtClean="0"/>
            <a:t>SATISFECHOS CON EL FUNCIONAMIENTO DEL PROGRAMA</a:t>
          </a:r>
          <a:endParaRPr lang="es-MX" sz="2400" dirty="0"/>
        </a:p>
      </dgm:t>
    </dgm:pt>
    <dgm:pt modelId="{86B0A5A6-E851-42DD-945A-ABA9A4605D7B}" type="parTrans" cxnId="{F56A8CBD-8A1F-4CB4-9EAB-F29728897860}">
      <dgm:prSet/>
      <dgm:spPr/>
      <dgm:t>
        <a:bodyPr/>
        <a:lstStyle/>
        <a:p>
          <a:endParaRPr lang="es-MX"/>
        </a:p>
      </dgm:t>
    </dgm:pt>
    <dgm:pt modelId="{7F5AC2AF-EF32-4813-A315-119C97FB5110}" type="sibTrans" cxnId="{F56A8CBD-8A1F-4CB4-9EAB-F29728897860}">
      <dgm:prSet/>
      <dgm:spPr/>
      <dgm:t>
        <a:bodyPr/>
        <a:lstStyle/>
        <a:p>
          <a:endParaRPr lang="es-MX"/>
        </a:p>
      </dgm:t>
    </dgm:pt>
    <dgm:pt modelId="{7739E611-8307-427C-B857-EE809177F90F}">
      <dgm:prSet phldrT="[Texto]" custT="1"/>
      <dgm:spPr/>
      <dgm:t>
        <a:bodyPr/>
        <a:lstStyle/>
        <a:p>
          <a:r>
            <a:rPr lang="es-MX" sz="2400" dirty="0" smtClean="0"/>
            <a:t>SE CUBRE NECESIDAD DE DAR ACOMPAÑAMIENTO DOCENTE</a:t>
          </a:r>
          <a:endParaRPr lang="es-MX" sz="2400" dirty="0"/>
        </a:p>
      </dgm:t>
    </dgm:pt>
    <dgm:pt modelId="{7CCACA1E-055B-4661-B881-DDEBBBE556CB}" type="parTrans" cxnId="{CCC00F87-7C19-4C2F-AA8D-B8586381C982}">
      <dgm:prSet/>
      <dgm:spPr/>
      <dgm:t>
        <a:bodyPr/>
        <a:lstStyle/>
        <a:p>
          <a:endParaRPr lang="es-MX"/>
        </a:p>
      </dgm:t>
    </dgm:pt>
    <dgm:pt modelId="{57C9D6CC-0512-4191-A7F0-7B5FF74E6AE7}" type="sibTrans" cxnId="{CCC00F87-7C19-4C2F-AA8D-B8586381C982}">
      <dgm:prSet/>
      <dgm:spPr/>
      <dgm:t>
        <a:bodyPr/>
        <a:lstStyle/>
        <a:p>
          <a:endParaRPr lang="es-MX"/>
        </a:p>
      </dgm:t>
    </dgm:pt>
    <dgm:pt modelId="{683C5611-93E9-4DFE-A93B-DDF70D6D1A9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sz="1400" dirty="0" smtClean="0"/>
            <a:t>UNIVERSIDAD</a:t>
          </a:r>
          <a:endParaRPr lang="es-MX" sz="1400" dirty="0"/>
        </a:p>
      </dgm:t>
    </dgm:pt>
    <dgm:pt modelId="{125B1F47-C297-45DF-B5FF-C3C097A4D6F5}" type="parTrans" cxnId="{8E1D6CEE-A217-4315-991A-52A4EF1F7A6E}">
      <dgm:prSet/>
      <dgm:spPr/>
      <dgm:t>
        <a:bodyPr/>
        <a:lstStyle/>
        <a:p>
          <a:endParaRPr lang="es-MX"/>
        </a:p>
      </dgm:t>
    </dgm:pt>
    <dgm:pt modelId="{7AF2BEDA-3EFF-4C42-AC23-DF4335682D98}" type="sibTrans" cxnId="{8E1D6CEE-A217-4315-991A-52A4EF1F7A6E}">
      <dgm:prSet/>
      <dgm:spPr/>
      <dgm:t>
        <a:bodyPr/>
        <a:lstStyle/>
        <a:p>
          <a:endParaRPr lang="es-MX"/>
        </a:p>
      </dgm:t>
    </dgm:pt>
    <dgm:pt modelId="{653EB8B1-1792-4AB3-8401-62494C0EAAA3}">
      <dgm:prSet phldrT="[Texto]" custT="1"/>
      <dgm:spPr/>
      <dgm:t>
        <a:bodyPr/>
        <a:lstStyle/>
        <a:p>
          <a:r>
            <a:rPr lang="es-MX" sz="2400" dirty="0" smtClean="0"/>
            <a:t>LA PROPUESTA PEDAGÓGICA</a:t>
          </a:r>
          <a:endParaRPr lang="es-MX" sz="2400" dirty="0"/>
        </a:p>
      </dgm:t>
    </dgm:pt>
    <dgm:pt modelId="{57F7291B-7D58-4C98-90F4-D92D5AA02A05}" type="parTrans" cxnId="{FD00D95F-68A3-4700-9502-8F736384796B}">
      <dgm:prSet/>
      <dgm:spPr/>
      <dgm:t>
        <a:bodyPr/>
        <a:lstStyle/>
        <a:p>
          <a:endParaRPr lang="es-MX"/>
        </a:p>
      </dgm:t>
    </dgm:pt>
    <dgm:pt modelId="{6D59F658-E1CE-4C7F-BCB9-05B9CCAFEEB8}" type="sibTrans" cxnId="{FD00D95F-68A3-4700-9502-8F736384796B}">
      <dgm:prSet/>
      <dgm:spPr/>
      <dgm:t>
        <a:bodyPr/>
        <a:lstStyle/>
        <a:p>
          <a:endParaRPr lang="es-MX"/>
        </a:p>
      </dgm:t>
    </dgm:pt>
    <dgm:pt modelId="{7383CFEE-2CB7-4FBD-A003-84BC3E900DC7}">
      <dgm:prSet phldrT="[Texto]" custT="1"/>
      <dgm:spPr/>
      <dgm:t>
        <a:bodyPr/>
        <a:lstStyle/>
        <a:p>
          <a:r>
            <a:rPr lang="es-MX" sz="2400" dirty="0" smtClean="0"/>
            <a:t>LA CAPACITACIÓN Y ACOMPAÑAMIENTO EN TERRITORIO</a:t>
          </a:r>
          <a:endParaRPr lang="es-MX" sz="2400" dirty="0"/>
        </a:p>
      </dgm:t>
    </dgm:pt>
    <dgm:pt modelId="{32DD61A8-0115-4C86-974D-538ACE4B19D4}" type="parTrans" cxnId="{24887F47-C97B-462E-B917-4131B678BB1B}">
      <dgm:prSet/>
      <dgm:spPr/>
      <dgm:t>
        <a:bodyPr/>
        <a:lstStyle/>
        <a:p>
          <a:endParaRPr lang="es-MX"/>
        </a:p>
      </dgm:t>
    </dgm:pt>
    <dgm:pt modelId="{A739595F-58EE-4019-A60A-8CD4F33DB949}" type="sibTrans" cxnId="{24887F47-C97B-462E-B917-4131B678BB1B}">
      <dgm:prSet/>
      <dgm:spPr/>
      <dgm:t>
        <a:bodyPr/>
        <a:lstStyle/>
        <a:p>
          <a:endParaRPr lang="es-MX"/>
        </a:p>
      </dgm:t>
    </dgm:pt>
    <dgm:pt modelId="{D93D2222-0138-477A-9E96-797357C84FDD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MX" sz="1800" dirty="0" smtClean="0"/>
            <a:t>ACIERTOS</a:t>
          </a:r>
          <a:endParaRPr lang="es-MX" sz="1800" dirty="0"/>
        </a:p>
      </dgm:t>
    </dgm:pt>
    <dgm:pt modelId="{0A7915F8-D1E8-428C-97C4-DEB7E552D672}" type="parTrans" cxnId="{5B0E7410-6437-4AA6-8112-DBE1CBEBDC28}">
      <dgm:prSet/>
      <dgm:spPr/>
      <dgm:t>
        <a:bodyPr/>
        <a:lstStyle/>
        <a:p>
          <a:endParaRPr lang="es-MX"/>
        </a:p>
      </dgm:t>
    </dgm:pt>
    <dgm:pt modelId="{9174078A-4404-4D31-A7DB-C75191A8B85C}" type="sibTrans" cxnId="{5B0E7410-6437-4AA6-8112-DBE1CBEBDC28}">
      <dgm:prSet/>
      <dgm:spPr/>
      <dgm:t>
        <a:bodyPr/>
        <a:lstStyle/>
        <a:p>
          <a:endParaRPr lang="es-MX"/>
        </a:p>
      </dgm:t>
    </dgm:pt>
    <dgm:pt modelId="{1FCC712A-4B76-4325-B0F2-BCCFAFE5464E}">
      <dgm:prSet phldrT="[Texto]" custT="1"/>
      <dgm:spPr/>
      <dgm:t>
        <a:bodyPr/>
        <a:lstStyle/>
        <a:p>
          <a:r>
            <a:rPr lang="es-MX" sz="2400" dirty="0" smtClean="0"/>
            <a:t>SELECCIÓN DE LENGUAJE Y COMUNICACIÓN EN PRIMEROS AÑOS</a:t>
          </a:r>
          <a:endParaRPr lang="es-MX" sz="2400" dirty="0"/>
        </a:p>
      </dgm:t>
    </dgm:pt>
    <dgm:pt modelId="{6D9F9F3E-03F0-400F-8CA2-857173292B26}" type="parTrans" cxnId="{EFD815FE-8BB2-45CB-B489-30E91D101332}">
      <dgm:prSet/>
      <dgm:spPr/>
      <dgm:t>
        <a:bodyPr/>
        <a:lstStyle/>
        <a:p>
          <a:endParaRPr lang="es-MX"/>
        </a:p>
      </dgm:t>
    </dgm:pt>
    <dgm:pt modelId="{C27300AE-FAD0-45DD-93AE-9DE6155DB3AD}" type="sibTrans" cxnId="{EFD815FE-8BB2-45CB-B489-30E91D101332}">
      <dgm:prSet/>
      <dgm:spPr/>
      <dgm:t>
        <a:bodyPr/>
        <a:lstStyle/>
        <a:p>
          <a:endParaRPr lang="es-MX"/>
        </a:p>
      </dgm:t>
    </dgm:pt>
    <dgm:pt modelId="{8D9BCDFB-4BC5-40C4-A304-5886DDA1988E}">
      <dgm:prSet phldrT="[Texto]" custT="1"/>
      <dgm:spPr/>
      <dgm:t>
        <a:bodyPr/>
        <a:lstStyle/>
        <a:p>
          <a:r>
            <a:rPr lang="es-MX" sz="2400" dirty="0" smtClean="0"/>
            <a:t>SELECCIÓN DE DISTRITOS Y CIRCUITOS CON MAYORES DIFICULTADES</a:t>
          </a:r>
          <a:endParaRPr lang="es-MX" sz="2400" dirty="0"/>
        </a:p>
      </dgm:t>
    </dgm:pt>
    <dgm:pt modelId="{31EBF7D5-8C8A-4846-B789-419239EAF535}" type="parTrans" cxnId="{2680313A-43E7-4A26-AB7D-8C011FD6BD90}">
      <dgm:prSet/>
      <dgm:spPr/>
      <dgm:t>
        <a:bodyPr/>
        <a:lstStyle/>
        <a:p>
          <a:endParaRPr lang="es-MX"/>
        </a:p>
      </dgm:t>
    </dgm:pt>
    <dgm:pt modelId="{1A1A2D2C-787D-428D-91AB-AB90A4C12CC3}" type="sibTrans" cxnId="{2680313A-43E7-4A26-AB7D-8C011FD6BD90}">
      <dgm:prSet/>
      <dgm:spPr/>
      <dgm:t>
        <a:bodyPr/>
        <a:lstStyle/>
        <a:p>
          <a:endParaRPr lang="es-MX"/>
        </a:p>
      </dgm:t>
    </dgm:pt>
    <dgm:pt modelId="{9B1D1CC0-CCFE-456A-B334-4A7E623BF06D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sz="1600" dirty="0" smtClean="0"/>
            <a:t>RECONOCIMIENTO</a:t>
          </a:r>
          <a:endParaRPr lang="es-MX" sz="1600" dirty="0"/>
        </a:p>
      </dgm:t>
    </dgm:pt>
    <dgm:pt modelId="{BB0716EB-9C90-457C-AC28-8A610EE23292}" type="parTrans" cxnId="{E4DBC08F-8BEC-43F4-9ECD-4160046AB060}">
      <dgm:prSet/>
      <dgm:spPr/>
      <dgm:t>
        <a:bodyPr/>
        <a:lstStyle/>
        <a:p>
          <a:endParaRPr lang="es-MX"/>
        </a:p>
      </dgm:t>
    </dgm:pt>
    <dgm:pt modelId="{7DE681B8-CE63-4997-B75D-216FA971ACE4}" type="sibTrans" cxnId="{E4DBC08F-8BEC-43F4-9ECD-4160046AB060}">
      <dgm:prSet/>
      <dgm:spPr/>
      <dgm:t>
        <a:bodyPr/>
        <a:lstStyle/>
        <a:p>
          <a:endParaRPr lang="es-MX"/>
        </a:p>
      </dgm:t>
    </dgm:pt>
    <dgm:pt modelId="{7548D600-EF34-43CF-938D-CC35CC187835}">
      <dgm:prSet phldrT="[Texto]"/>
      <dgm:spPr/>
      <dgm:t>
        <a:bodyPr/>
        <a:lstStyle/>
        <a:p>
          <a:r>
            <a:rPr lang="es-MX" dirty="0" smtClean="0"/>
            <a:t>DE PARTE DE ORGANISMOS INTERNACIONALES</a:t>
          </a:r>
          <a:endParaRPr lang="es-MX" dirty="0"/>
        </a:p>
      </dgm:t>
    </dgm:pt>
    <dgm:pt modelId="{70644517-3F9D-479B-91B8-1A5010C5A0E7}" type="parTrans" cxnId="{CE7C93BD-A0A1-4D39-A885-7E626AD5259E}">
      <dgm:prSet/>
      <dgm:spPr/>
      <dgm:t>
        <a:bodyPr/>
        <a:lstStyle/>
        <a:p>
          <a:endParaRPr lang="es-MX"/>
        </a:p>
      </dgm:t>
    </dgm:pt>
    <dgm:pt modelId="{CC4DC5DD-DDE2-4285-843F-2CBF16DDAD89}" type="sibTrans" cxnId="{CE7C93BD-A0A1-4D39-A885-7E626AD5259E}">
      <dgm:prSet/>
      <dgm:spPr/>
      <dgm:t>
        <a:bodyPr/>
        <a:lstStyle/>
        <a:p>
          <a:endParaRPr lang="es-MX"/>
        </a:p>
      </dgm:t>
    </dgm:pt>
    <dgm:pt modelId="{6CCF796B-CEEA-4B80-96C7-580878DF0650}">
      <dgm:prSet phldrT="[Texto]"/>
      <dgm:spPr/>
      <dgm:t>
        <a:bodyPr/>
        <a:lstStyle/>
        <a:p>
          <a:r>
            <a:rPr lang="es-MX" dirty="0" smtClean="0"/>
            <a:t>DE PARTE DE DIRECTIVOS Y DOCENTES INVOLUCRADOS</a:t>
          </a:r>
          <a:endParaRPr lang="es-MX" dirty="0"/>
        </a:p>
      </dgm:t>
    </dgm:pt>
    <dgm:pt modelId="{16D609EE-3B9B-4EBF-9FAE-550E3F9ADA43}" type="parTrans" cxnId="{4C41C621-E5B2-48A9-A28B-7966D4CD4C52}">
      <dgm:prSet/>
      <dgm:spPr/>
      <dgm:t>
        <a:bodyPr/>
        <a:lstStyle/>
        <a:p>
          <a:endParaRPr lang="es-MX"/>
        </a:p>
      </dgm:t>
    </dgm:pt>
    <dgm:pt modelId="{F18CF4BA-BC74-4053-81FC-BB4E7F1A897F}" type="sibTrans" cxnId="{4C41C621-E5B2-48A9-A28B-7966D4CD4C52}">
      <dgm:prSet/>
      <dgm:spPr/>
      <dgm:t>
        <a:bodyPr/>
        <a:lstStyle/>
        <a:p>
          <a:endParaRPr lang="es-MX"/>
        </a:p>
      </dgm:t>
    </dgm:pt>
    <dgm:pt modelId="{2629D2B5-0756-4140-B095-EF156A412EC5}" type="pres">
      <dgm:prSet presAssocID="{D8E411E6-578E-4755-B383-82AB799A8A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0BFE3D1-481E-4E98-A8ED-D8370EBF0F09}" type="pres">
      <dgm:prSet presAssocID="{C2C4A428-90A4-4971-9DCE-BB785EFBCED1}" presName="composite" presStyleCnt="0"/>
      <dgm:spPr/>
    </dgm:pt>
    <dgm:pt modelId="{776F9369-BFD1-41E0-98AA-F2B769E1FCDA}" type="pres">
      <dgm:prSet presAssocID="{C2C4A428-90A4-4971-9DCE-BB785EFBCED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EDB020-842D-46FB-BD22-34B035960233}" type="pres">
      <dgm:prSet presAssocID="{C2C4A428-90A4-4971-9DCE-BB785EFBCED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9DEB6E-210B-42DD-83F1-81784215623D}" type="pres">
      <dgm:prSet presAssocID="{CD1C4A1D-B23F-4D0E-AA88-984812C146B4}" presName="sp" presStyleCnt="0"/>
      <dgm:spPr/>
    </dgm:pt>
    <dgm:pt modelId="{D7BB8A76-67CD-4BB8-973F-383465C67827}" type="pres">
      <dgm:prSet presAssocID="{683C5611-93E9-4DFE-A93B-DDF70D6D1A9F}" presName="composite" presStyleCnt="0"/>
      <dgm:spPr/>
    </dgm:pt>
    <dgm:pt modelId="{A265505C-D443-4516-BDDF-3949AAC58130}" type="pres">
      <dgm:prSet presAssocID="{683C5611-93E9-4DFE-A93B-DDF70D6D1A9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3D21FC-A908-4072-8080-F63BFFCEF465}" type="pres">
      <dgm:prSet presAssocID="{683C5611-93E9-4DFE-A93B-DDF70D6D1A9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EEA0C9-EAE2-4D73-A523-CD17E1E052EA}" type="pres">
      <dgm:prSet presAssocID="{7AF2BEDA-3EFF-4C42-AC23-DF4335682D98}" presName="sp" presStyleCnt="0"/>
      <dgm:spPr/>
    </dgm:pt>
    <dgm:pt modelId="{06291895-508A-43D0-9573-13F33A541DF9}" type="pres">
      <dgm:prSet presAssocID="{D93D2222-0138-477A-9E96-797357C84FDD}" presName="composite" presStyleCnt="0"/>
      <dgm:spPr/>
    </dgm:pt>
    <dgm:pt modelId="{38C5FDE9-A888-4588-98D0-B23B44A9168D}" type="pres">
      <dgm:prSet presAssocID="{D93D2222-0138-477A-9E96-797357C84FD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E3D677-2EDC-46DB-B159-C9EBACFC8C30}" type="pres">
      <dgm:prSet presAssocID="{D93D2222-0138-477A-9E96-797357C84FDD}" presName="descendantText" presStyleLbl="alignAcc1" presStyleIdx="2" presStyleCnt="4" custScaleY="1480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4295A-09B8-4B37-B263-3DE129A2571A}" type="pres">
      <dgm:prSet presAssocID="{9174078A-4404-4D31-A7DB-C75191A8B85C}" presName="sp" presStyleCnt="0"/>
      <dgm:spPr/>
    </dgm:pt>
    <dgm:pt modelId="{2731ACD9-8F70-4117-BB4C-8ED8E36A91E3}" type="pres">
      <dgm:prSet presAssocID="{9B1D1CC0-CCFE-456A-B334-4A7E623BF06D}" presName="composite" presStyleCnt="0"/>
      <dgm:spPr/>
    </dgm:pt>
    <dgm:pt modelId="{587B7DB0-3EF6-43B8-BF07-A56CEC5B7C56}" type="pres">
      <dgm:prSet presAssocID="{9B1D1CC0-CCFE-456A-B334-4A7E623BF06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C57C84E-9CCC-4906-8F33-FFAC9DD283D6}" type="pres">
      <dgm:prSet presAssocID="{9B1D1CC0-CCFE-456A-B334-4A7E623BF06D}" presName="descendantText" presStyleLbl="alignAcc1" presStyleIdx="3" presStyleCnt="4" custScaleY="159485" custLinFactNeighborX="0" custLinFactNeighborY="206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00D95F-68A3-4700-9502-8F736384796B}" srcId="{683C5611-93E9-4DFE-A93B-DDF70D6D1A9F}" destId="{653EB8B1-1792-4AB3-8401-62494C0EAAA3}" srcOrd="0" destOrd="0" parTransId="{57F7291B-7D58-4C98-90F4-D92D5AA02A05}" sibTransId="{6D59F658-E1CE-4C7F-BCB9-05B9CCAFEEB8}"/>
    <dgm:cxn modelId="{DCC60522-EF62-449B-80CA-96BCDFDA511F}" type="presOf" srcId="{1FCC712A-4B76-4325-B0F2-BCCFAFE5464E}" destId="{19E3D677-2EDC-46DB-B159-C9EBACFC8C30}" srcOrd="0" destOrd="0" presId="urn:microsoft.com/office/officeart/2005/8/layout/chevron2"/>
    <dgm:cxn modelId="{82A290FE-A811-4DA6-9D2D-52BEBFA9768D}" type="presOf" srcId="{FAE789B6-CE4C-4A2F-AFBC-E1139D8577EB}" destId="{A2EDB020-842D-46FB-BD22-34B035960233}" srcOrd="0" destOrd="0" presId="urn:microsoft.com/office/officeart/2005/8/layout/chevron2"/>
    <dgm:cxn modelId="{F56A8CBD-8A1F-4CB4-9EAB-F29728897860}" srcId="{C2C4A428-90A4-4971-9DCE-BB785EFBCED1}" destId="{FAE789B6-CE4C-4A2F-AFBC-E1139D8577EB}" srcOrd="0" destOrd="0" parTransId="{86B0A5A6-E851-42DD-945A-ABA9A4605D7B}" sibTransId="{7F5AC2AF-EF32-4813-A315-119C97FB5110}"/>
    <dgm:cxn modelId="{DC8FA08F-695A-4BE3-AC85-8CEA43A07655}" type="presOf" srcId="{C2C4A428-90A4-4971-9DCE-BB785EFBCED1}" destId="{776F9369-BFD1-41E0-98AA-F2B769E1FCDA}" srcOrd="0" destOrd="0" presId="urn:microsoft.com/office/officeart/2005/8/layout/chevron2"/>
    <dgm:cxn modelId="{29AF3761-C86C-474D-91DF-70A695C377AC}" type="presOf" srcId="{9B1D1CC0-CCFE-456A-B334-4A7E623BF06D}" destId="{587B7DB0-3EF6-43B8-BF07-A56CEC5B7C56}" srcOrd="0" destOrd="0" presId="urn:microsoft.com/office/officeart/2005/8/layout/chevron2"/>
    <dgm:cxn modelId="{E4DBC08F-8BEC-43F4-9ECD-4160046AB060}" srcId="{D8E411E6-578E-4755-B383-82AB799A8A87}" destId="{9B1D1CC0-CCFE-456A-B334-4A7E623BF06D}" srcOrd="3" destOrd="0" parTransId="{BB0716EB-9C90-457C-AC28-8A610EE23292}" sibTransId="{7DE681B8-CE63-4997-B75D-216FA971ACE4}"/>
    <dgm:cxn modelId="{5B0E7410-6437-4AA6-8112-DBE1CBEBDC28}" srcId="{D8E411E6-578E-4755-B383-82AB799A8A87}" destId="{D93D2222-0138-477A-9E96-797357C84FDD}" srcOrd="2" destOrd="0" parTransId="{0A7915F8-D1E8-428C-97C4-DEB7E552D672}" sibTransId="{9174078A-4404-4D31-A7DB-C75191A8B85C}"/>
    <dgm:cxn modelId="{CCC00F87-7C19-4C2F-AA8D-B8586381C982}" srcId="{C2C4A428-90A4-4971-9DCE-BB785EFBCED1}" destId="{7739E611-8307-427C-B857-EE809177F90F}" srcOrd="1" destOrd="0" parTransId="{7CCACA1E-055B-4661-B881-DDEBBBE556CB}" sibTransId="{57C9D6CC-0512-4191-A7F0-7B5FF74E6AE7}"/>
    <dgm:cxn modelId="{E2BD6D54-9DEA-49EB-BA64-0227932FBC3F}" srcId="{D8E411E6-578E-4755-B383-82AB799A8A87}" destId="{C2C4A428-90A4-4971-9DCE-BB785EFBCED1}" srcOrd="0" destOrd="0" parTransId="{319B386C-55A1-4BA3-919B-9752C168231E}" sibTransId="{CD1C4A1D-B23F-4D0E-AA88-984812C146B4}"/>
    <dgm:cxn modelId="{4C41C621-E5B2-48A9-A28B-7966D4CD4C52}" srcId="{9B1D1CC0-CCFE-456A-B334-4A7E623BF06D}" destId="{6CCF796B-CEEA-4B80-96C7-580878DF0650}" srcOrd="1" destOrd="0" parTransId="{16D609EE-3B9B-4EBF-9FAE-550E3F9ADA43}" sibTransId="{F18CF4BA-BC74-4053-81FC-BB4E7F1A897F}"/>
    <dgm:cxn modelId="{F48DE742-F4D6-44C3-8BE9-6A8A8771BE8A}" type="presOf" srcId="{7383CFEE-2CB7-4FBD-A003-84BC3E900DC7}" destId="{CA3D21FC-A908-4072-8080-F63BFFCEF465}" srcOrd="0" destOrd="1" presId="urn:microsoft.com/office/officeart/2005/8/layout/chevron2"/>
    <dgm:cxn modelId="{EFD815FE-8BB2-45CB-B489-30E91D101332}" srcId="{D93D2222-0138-477A-9E96-797357C84FDD}" destId="{1FCC712A-4B76-4325-B0F2-BCCFAFE5464E}" srcOrd="0" destOrd="0" parTransId="{6D9F9F3E-03F0-400F-8CA2-857173292B26}" sibTransId="{C27300AE-FAD0-45DD-93AE-9DE6155DB3AD}"/>
    <dgm:cxn modelId="{4B24D6B2-EA6C-4915-80F9-02B6F7292387}" type="presOf" srcId="{683C5611-93E9-4DFE-A93B-DDF70D6D1A9F}" destId="{A265505C-D443-4516-BDDF-3949AAC58130}" srcOrd="0" destOrd="0" presId="urn:microsoft.com/office/officeart/2005/8/layout/chevron2"/>
    <dgm:cxn modelId="{EAB3D05C-C69E-4754-BF9B-A7E2CAD88DED}" type="presOf" srcId="{7548D600-EF34-43CF-938D-CC35CC187835}" destId="{DC57C84E-9CCC-4906-8F33-FFAC9DD283D6}" srcOrd="0" destOrd="0" presId="urn:microsoft.com/office/officeart/2005/8/layout/chevron2"/>
    <dgm:cxn modelId="{24887F47-C97B-462E-B917-4131B678BB1B}" srcId="{683C5611-93E9-4DFE-A93B-DDF70D6D1A9F}" destId="{7383CFEE-2CB7-4FBD-A003-84BC3E900DC7}" srcOrd="1" destOrd="0" parTransId="{32DD61A8-0115-4C86-974D-538ACE4B19D4}" sibTransId="{A739595F-58EE-4019-A60A-8CD4F33DB949}"/>
    <dgm:cxn modelId="{4C62BF9C-B8FF-4460-B9A2-E84748F6CC5F}" type="presOf" srcId="{6CCF796B-CEEA-4B80-96C7-580878DF0650}" destId="{DC57C84E-9CCC-4906-8F33-FFAC9DD283D6}" srcOrd="0" destOrd="1" presId="urn:microsoft.com/office/officeart/2005/8/layout/chevron2"/>
    <dgm:cxn modelId="{0520B80A-B1B5-43BD-8DB4-B2671D4F93F4}" type="presOf" srcId="{D8E411E6-578E-4755-B383-82AB799A8A87}" destId="{2629D2B5-0756-4140-B095-EF156A412EC5}" srcOrd="0" destOrd="0" presId="urn:microsoft.com/office/officeart/2005/8/layout/chevron2"/>
    <dgm:cxn modelId="{CE7C93BD-A0A1-4D39-A885-7E626AD5259E}" srcId="{9B1D1CC0-CCFE-456A-B334-4A7E623BF06D}" destId="{7548D600-EF34-43CF-938D-CC35CC187835}" srcOrd="0" destOrd="0" parTransId="{70644517-3F9D-479B-91B8-1A5010C5A0E7}" sibTransId="{CC4DC5DD-DDE2-4285-843F-2CBF16DDAD89}"/>
    <dgm:cxn modelId="{8E1D6CEE-A217-4315-991A-52A4EF1F7A6E}" srcId="{D8E411E6-578E-4755-B383-82AB799A8A87}" destId="{683C5611-93E9-4DFE-A93B-DDF70D6D1A9F}" srcOrd="1" destOrd="0" parTransId="{125B1F47-C297-45DF-B5FF-C3C097A4D6F5}" sibTransId="{7AF2BEDA-3EFF-4C42-AC23-DF4335682D98}"/>
    <dgm:cxn modelId="{BAC1F3F8-2FB6-419E-90B8-596397219814}" type="presOf" srcId="{8D9BCDFB-4BC5-40C4-A304-5886DDA1988E}" destId="{19E3D677-2EDC-46DB-B159-C9EBACFC8C30}" srcOrd="0" destOrd="1" presId="urn:microsoft.com/office/officeart/2005/8/layout/chevron2"/>
    <dgm:cxn modelId="{4483489D-C75E-434C-9778-39C89D61B62B}" type="presOf" srcId="{653EB8B1-1792-4AB3-8401-62494C0EAAA3}" destId="{CA3D21FC-A908-4072-8080-F63BFFCEF465}" srcOrd="0" destOrd="0" presId="urn:microsoft.com/office/officeart/2005/8/layout/chevron2"/>
    <dgm:cxn modelId="{C32D1859-340E-4352-AE89-31EEA43947BF}" type="presOf" srcId="{D93D2222-0138-477A-9E96-797357C84FDD}" destId="{38C5FDE9-A888-4588-98D0-B23B44A9168D}" srcOrd="0" destOrd="0" presId="urn:microsoft.com/office/officeart/2005/8/layout/chevron2"/>
    <dgm:cxn modelId="{2680313A-43E7-4A26-AB7D-8C011FD6BD90}" srcId="{D93D2222-0138-477A-9E96-797357C84FDD}" destId="{8D9BCDFB-4BC5-40C4-A304-5886DDA1988E}" srcOrd="1" destOrd="0" parTransId="{31EBF7D5-8C8A-4846-B789-419239EAF535}" sibTransId="{1A1A2D2C-787D-428D-91AB-AB90A4C12CC3}"/>
    <dgm:cxn modelId="{80718613-FC3B-494D-A047-DA083F3C26D3}" type="presOf" srcId="{7739E611-8307-427C-B857-EE809177F90F}" destId="{A2EDB020-842D-46FB-BD22-34B035960233}" srcOrd="0" destOrd="1" presId="urn:microsoft.com/office/officeart/2005/8/layout/chevron2"/>
    <dgm:cxn modelId="{3A518859-667A-4314-93BD-D0080352FDA3}" type="presParOf" srcId="{2629D2B5-0756-4140-B095-EF156A412EC5}" destId="{A0BFE3D1-481E-4E98-A8ED-D8370EBF0F09}" srcOrd="0" destOrd="0" presId="urn:microsoft.com/office/officeart/2005/8/layout/chevron2"/>
    <dgm:cxn modelId="{951162F1-2BD9-403C-8F65-925C5FA17632}" type="presParOf" srcId="{A0BFE3D1-481E-4E98-A8ED-D8370EBF0F09}" destId="{776F9369-BFD1-41E0-98AA-F2B769E1FCDA}" srcOrd="0" destOrd="0" presId="urn:microsoft.com/office/officeart/2005/8/layout/chevron2"/>
    <dgm:cxn modelId="{9155A147-E7BF-4D98-93B1-07F92010C519}" type="presParOf" srcId="{A0BFE3D1-481E-4E98-A8ED-D8370EBF0F09}" destId="{A2EDB020-842D-46FB-BD22-34B035960233}" srcOrd="1" destOrd="0" presId="urn:microsoft.com/office/officeart/2005/8/layout/chevron2"/>
    <dgm:cxn modelId="{EC5475C1-BAE5-416B-956A-0CD590EC22B3}" type="presParOf" srcId="{2629D2B5-0756-4140-B095-EF156A412EC5}" destId="{CF9DEB6E-210B-42DD-83F1-81784215623D}" srcOrd="1" destOrd="0" presId="urn:microsoft.com/office/officeart/2005/8/layout/chevron2"/>
    <dgm:cxn modelId="{B51C4932-3551-48B7-BD77-63AEDCCAA473}" type="presParOf" srcId="{2629D2B5-0756-4140-B095-EF156A412EC5}" destId="{D7BB8A76-67CD-4BB8-973F-383465C67827}" srcOrd="2" destOrd="0" presId="urn:microsoft.com/office/officeart/2005/8/layout/chevron2"/>
    <dgm:cxn modelId="{5F76ABA5-FBFD-44D9-BF54-55A1B33E2F37}" type="presParOf" srcId="{D7BB8A76-67CD-4BB8-973F-383465C67827}" destId="{A265505C-D443-4516-BDDF-3949AAC58130}" srcOrd="0" destOrd="0" presId="urn:microsoft.com/office/officeart/2005/8/layout/chevron2"/>
    <dgm:cxn modelId="{2B4F0634-768E-4D0D-A017-25CA032FFEA4}" type="presParOf" srcId="{D7BB8A76-67CD-4BB8-973F-383465C67827}" destId="{CA3D21FC-A908-4072-8080-F63BFFCEF465}" srcOrd="1" destOrd="0" presId="urn:microsoft.com/office/officeart/2005/8/layout/chevron2"/>
    <dgm:cxn modelId="{FC9E96AD-4C41-4247-81E8-982042750669}" type="presParOf" srcId="{2629D2B5-0756-4140-B095-EF156A412EC5}" destId="{AAEEA0C9-EAE2-4D73-A523-CD17E1E052EA}" srcOrd="3" destOrd="0" presId="urn:microsoft.com/office/officeart/2005/8/layout/chevron2"/>
    <dgm:cxn modelId="{079CFDB9-96DB-4F2B-84DF-39DF5D76B727}" type="presParOf" srcId="{2629D2B5-0756-4140-B095-EF156A412EC5}" destId="{06291895-508A-43D0-9573-13F33A541DF9}" srcOrd="4" destOrd="0" presId="urn:microsoft.com/office/officeart/2005/8/layout/chevron2"/>
    <dgm:cxn modelId="{7E3A320E-6511-47BC-B346-FD9533B30F81}" type="presParOf" srcId="{06291895-508A-43D0-9573-13F33A541DF9}" destId="{38C5FDE9-A888-4588-98D0-B23B44A9168D}" srcOrd="0" destOrd="0" presId="urn:microsoft.com/office/officeart/2005/8/layout/chevron2"/>
    <dgm:cxn modelId="{F5192782-3AB1-491A-90D2-4344D6BA1B42}" type="presParOf" srcId="{06291895-508A-43D0-9573-13F33A541DF9}" destId="{19E3D677-2EDC-46DB-B159-C9EBACFC8C30}" srcOrd="1" destOrd="0" presId="urn:microsoft.com/office/officeart/2005/8/layout/chevron2"/>
    <dgm:cxn modelId="{B5949154-859C-47D7-BD55-58C2E9F0225C}" type="presParOf" srcId="{2629D2B5-0756-4140-B095-EF156A412EC5}" destId="{3D34295A-09B8-4B37-B263-3DE129A2571A}" srcOrd="5" destOrd="0" presId="urn:microsoft.com/office/officeart/2005/8/layout/chevron2"/>
    <dgm:cxn modelId="{BCE3EF45-C2FC-433E-B678-295A76766A5A}" type="presParOf" srcId="{2629D2B5-0756-4140-B095-EF156A412EC5}" destId="{2731ACD9-8F70-4117-BB4C-8ED8E36A91E3}" srcOrd="6" destOrd="0" presId="urn:microsoft.com/office/officeart/2005/8/layout/chevron2"/>
    <dgm:cxn modelId="{767FB898-9AA9-46CA-A0C7-6641C275BAB9}" type="presParOf" srcId="{2731ACD9-8F70-4117-BB4C-8ED8E36A91E3}" destId="{587B7DB0-3EF6-43B8-BF07-A56CEC5B7C56}" srcOrd="0" destOrd="0" presId="urn:microsoft.com/office/officeart/2005/8/layout/chevron2"/>
    <dgm:cxn modelId="{7DD2B867-465D-4700-A980-4B043EFCD2AA}" type="presParOf" srcId="{2731ACD9-8F70-4117-BB4C-8ED8E36A91E3}" destId="{DC57C84E-9CCC-4906-8F33-FFAC9DD283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A4A72-BE95-45CC-9157-A3628472E77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70F237B-8829-45B8-8796-71A4AAA8A2CC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dirty="0" smtClean="0"/>
            <a:t>DESEMPEÑO PROFESIONAL APROPIADO </a:t>
          </a:r>
          <a:endParaRPr lang="es-MX" dirty="0"/>
        </a:p>
      </dgm:t>
    </dgm:pt>
    <dgm:pt modelId="{093B66C2-12E0-4207-9BC4-9BED0C084C02}" type="parTrans" cxnId="{40CD5096-14A3-4BF7-BFBE-C77F4A828B2F}">
      <dgm:prSet/>
      <dgm:spPr/>
      <dgm:t>
        <a:bodyPr/>
        <a:lstStyle/>
        <a:p>
          <a:endParaRPr lang="es-MX"/>
        </a:p>
      </dgm:t>
    </dgm:pt>
    <dgm:pt modelId="{FD67C701-C870-41BE-B148-EFB0D957EE52}" type="sibTrans" cxnId="{40CD5096-14A3-4BF7-BFBE-C77F4A828B2F}">
      <dgm:prSet/>
      <dgm:spPr/>
      <dgm:t>
        <a:bodyPr/>
        <a:lstStyle/>
        <a:p>
          <a:endParaRPr lang="es-MX"/>
        </a:p>
      </dgm:t>
    </dgm:pt>
    <dgm:pt modelId="{F25041C1-3622-4591-A8B1-A56EE117054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EVITAR LAS DESERCIONES PREMATURAS</a:t>
          </a:r>
          <a:endParaRPr lang="es-MX" dirty="0"/>
        </a:p>
      </dgm:t>
    </dgm:pt>
    <dgm:pt modelId="{1BBF6CAA-E502-4550-B08C-7CEF9B5D141A}" type="parTrans" cxnId="{2CAE599D-A840-48ED-B152-E0B6807EEFD9}">
      <dgm:prSet/>
      <dgm:spPr/>
      <dgm:t>
        <a:bodyPr/>
        <a:lstStyle/>
        <a:p>
          <a:endParaRPr lang="es-MX"/>
        </a:p>
      </dgm:t>
    </dgm:pt>
    <dgm:pt modelId="{A2AE7A97-AB93-40D8-A617-52A7783133C4}" type="sibTrans" cxnId="{2CAE599D-A840-48ED-B152-E0B6807EEFD9}">
      <dgm:prSet/>
      <dgm:spPr/>
      <dgm:t>
        <a:bodyPr/>
        <a:lstStyle/>
        <a:p>
          <a:endParaRPr lang="es-MX"/>
        </a:p>
      </dgm:t>
    </dgm:pt>
    <dgm:pt modelId="{F515038F-9713-4156-938C-8DED6EC5CB1E}">
      <dgm:prSet phldrT="[Texto]"/>
      <dgm:spPr/>
      <dgm:t>
        <a:bodyPr/>
        <a:lstStyle/>
        <a:p>
          <a:r>
            <a:rPr lang="es-MX" dirty="0" smtClean="0"/>
            <a:t>ASEGURAR UNA CARRERA PROFESIONAL DE CALIDAD</a:t>
          </a:r>
          <a:endParaRPr lang="es-MX" dirty="0"/>
        </a:p>
      </dgm:t>
    </dgm:pt>
    <dgm:pt modelId="{25507AD4-D038-47E8-906E-A6BDD3F4EE00}" type="parTrans" cxnId="{95B1A842-4E0A-4784-A018-CB97C267F6B6}">
      <dgm:prSet/>
      <dgm:spPr/>
      <dgm:t>
        <a:bodyPr/>
        <a:lstStyle/>
        <a:p>
          <a:endParaRPr lang="es-MX"/>
        </a:p>
      </dgm:t>
    </dgm:pt>
    <dgm:pt modelId="{D8815664-2E44-4F7C-A584-BB4FC65A5C08}" type="sibTrans" cxnId="{95B1A842-4E0A-4784-A018-CB97C267F6B6}">
      <dgm:prSet/>
      <dgm:spPr/>
      <dgm:t>
        <a:bodyPr/>
        <a:lstStyle/>
        <a:p>
          <a:endParaRPr lang="es-MX"/>
        </a:p>
      </dgm:t>
    </dgm:pt>
    <dgm:pt modelId="{B189E1DB-311C-4A03-A886-AD9B57FC2CCD}" type="pres">
      <dgm:prSet presAssocID="{503A4A72-BE95-45CC-9157-A3628472E7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D18663D-99B0-48C3-AEBF-6DEE71B5BADA}" type="pres">
      <dgm:prSet presAssocID="{503A4A72-BE95-45CC-9157-A3628472E774}" presName="dummyMaxCanvas" presStyleCnt="0">
        <dgm:presLayoutVars/>
      </dgm:prSet>
      <dgm:spPr/>
    </dgm:pt>
    <dgm:pt modelId="{1DE0C32E-C9F4-4CB8-8C54-77ABC09EE32E}" type="pres">
      <dgm:prSet presAssocID="{503A4A72-BE95-45CC-9157-A3628472E77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A357BE-025F-4DFC-83BE-AA39AB0D4859}" type="pres">
      <dgm:prSet presAssocID="{503A4A72-BE95-45CC-9157-A3628472E77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516562-DE7E-44E3-B070-7164993B233B}" type="pres">
      <dgm:prSet presAssocID="{503A4A72-BE95-45CC-9157-A3628472E77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BDE751-187A-42D5-8282-194A637435C5}" type="pres">
      <dgm:prSet presAssocID="{503A4A72-BE95-45CC-9157-A3628472E77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FC22FA-AA08-495B-9543-049527BC4CBB}" type="pres">
      <dgm:prSet presAssocID="{503A4A72-BE95-45CC-9157-A3628472E77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A5FCBB-0593-4C79-84BD-B2AFBB822EFE}" type="pres">
      <dgm:prSet presAssocID="{503A4A72-BE95-45CC-9157-A3628472E77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C1A9B3-8A6D-4BF4-9D97-C4C77F2AD17E}" type="pres">
      <dgm:prSet presAssocID="{503A4A72-BE95-45CC-9157-A3628472E77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5E50C7-3937-4C56-ACFF-AC046B5F0870}" type="pres">
      <dgm:prSet presAssocID="{503A4A72-BE95-45CC-9157-A3628472E77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22E20ED-A4F3-457E-BC7C-ECC870F8BBC9}" type="presOf" srcId="{503A4A72-BE95-45CC-9157-A3628472E774}" destId="{B189E1DB-311C-4A03-A886-AD9B57FC2CCD}" srcOrd="0" destOrd="0" presId="urn:microsoft.com/office/officeart/2005/8/layout/vProcess5"/>
    <dgm:cxn modelId="{1D6BD99E-D07E-489A-981A-0FCA81CE12E9}" type="presOf" srcId="{470F237B-8829-45B8-8796-71A4AAA8A2CC}" destId="{1DE0C32E-C9F4-4CB8-8C54-77ABC09EE32E}" srcOrd="0" destOrd="0" presId="urn:microsoft.com/office/officeart/2005/8/layout/vProcess5"/>
    <dgm:cxn modelId="{1330FF90-CCF9-43C2-B11F-5A9928EB12B8}" type="presOf" srcId="{F515038F-9713-4156-938C-8DED6EC5CB1E}" destId="{6E516562-DE7E-44E3-B070-7164993B233B}" srcOrd="0" destOrd="0" presId="urn:microsoft.com/office/officeart/2005/8/layout/vProcess5"/>
    <dgm:cxn modelId="{0CB688AF-057F-4910-B3C0-A3EE4F2F9296}" type="presOf" srcId="{A2AE7A97-AB93-40D8-A617-52A7783133C4}" destId="{9AFC22FA-AA08-495B-9543-049527BC4CBB}" srcOrd="0" destOrd="0" presId="urn:microsoft.com/office/officeart/2005/8/layout/vProcess5"/>
    <dgm:cxn modelId="{95B1A842-4E0A-4784-A018-CB97C267F6B6}" srcId="{503A4A72-BE95-45CC-9157-A3628472E774}" destId="{F515038F-9713-4156-938C-8DED6EC5CB1E}" srcOrd="2" destOrd="0" parTransId="{25507AD4-D038-47E8-906E-A6BDD3F4EE00}" sibTransId="{D8815664-2E44-4F7C-A584-BB4FC65A5C08}"/>
    <dgm:cxn modelId="{2CAE599D-A840-48ED-B152-E0B6807EEFD9}" srcId="{503A4A72-BE95-45CC-9157-A3628472E774}" destId="{F25041C1-3622-4591-A8B1-A56EE1170548}" srcOrd="1" destOrd="0" parTransId="{1BBF6CAA-E502-4550-B08C-7CEF9B5D141A}" sibTransId="{A2AE7A97-AB93-40D8-A617-52A7783133C4}"/>
    <dgm:cxn modelId="{66BAE54F-5699-4DB5-A4A7-B07BC3D0F942}" type="presOf" srcId="{F25041C1-3622-4591-A8B1-A56EE1170548}" destId="{9CC1A9B3-8A6D-4BF4-9D97-C4C77F2AD17E}" srcOrd="1" destOrd="0" presId="urn:microsoft.com/office/officeart/2005/8/layout/vProcess5"/>
    <dgm:cxn modelId="{F4DFB6CE-B97A-4007-A847-5D10CCC3C8B4}" type="presOf" srcId="{FD67C701-C870-41BE-B148-EFB0D957EE52}" destId="{E5BDE751-187A-42D5-8282-194A637435C5}" srcOrd="0" destOrd="0" presId="urn:microsoft.com/office/officeart/2005/8/layout/vProcess5"/>
    <dgm:cxn modelId="{8819CA2E-7681-4C96-8C32-D81485A353E5}" type="presOf" srcId="{470F237B-8829-45B8-8796-71A4AAA8A2CC}" destId="{87A5FCBB-0593-4C79-84BD-B2AFBB822EFE}" srcOrd="1" destOrd="0" presId="urn:microsoft.com/office/officeart/2005/8/layout/vProcess5"/>
    <dgm:cxn modelId="{6B354DBE-2409-45E2-9C46-49A55A6A2430}" type="presOf" srcId="{F25041C1-3622-4591-A8B1-A56EE1170548}" destId="{E0A357BE-025F-4DFC-83BE-AA39AB0D4859}" srcOrd="0" destOrd="0" presId="urn:microsoft.com/office/officeart/2005/8/layout/vProcess5"/>
    <dgm:cxn modelId="{40CD5096-14A3-4BF7-BFBE-C77F4A828B2F}" srcId="{503A4A72-BE95-45CC-9157-A3628472E774}" destId="{470F237B-8829-45B8-8796-71A4AAA8A2CC}" srcOrd="0" destOrd="0" parTransId="{093B66C2-12E0-4207-9BC4-9BED0C084C02}" sibTransId="{FD67C701-C870-41BE-B148-EFB0D957EE52}"/>
    <dgm:cxn modelId="{34FE509F-A0BD-4D9A-BA1A-D3B2D2E33DE7}" type="presOf" srcId="{F515038F-9713-4156-938C-8DED6EC5CB1E}" destId="{755E50C7-3937-4C56-ACFF-AC046B5F0870}" srcOrd="1" destOrd="0" presId="urn:microsoft.com/office/officeart/2005/8/layout/vProcess5"/>
    <dgm:cxn modelId="{0B1DBC07-B9D9-46B2-9FE1-25AEAA7F848C}" type="presParOf" srcId="{B189E1DB-311C-4A03-A886-AD9B57FC2CCD}" destId="{ED18663D-99B0-48C3-AEBF-6DEE71B5BADA}" srcOrd="0" destOrd="0" presId="urn:microsoft.com/office/officeart/2005/8/layout/vProcess5"/>
    <dgm:cxn modelId="{45F6416E-3C3E-423E-9248-9E2D88FE65B4}" type="presParOf" srcId="{B189E1DB-311C-4A03-A886-AD9B57FC2CCD}" destId="{1DE0C32E-C9F4-4CB8-8C54-77ABC09EE32E}" srcOrd="1" destOrd="0" presId="urn:microsoft.com/office/officeart/2005/8/layout/vProcess5"/>
    <dgm:cxn modelId="{42726A33-1256-4A94-B541-273E3E472884}" type="presParOf" srcId="{B189E1DB-311C-4A03-A886-AD9B57FC2CCD}" destId="{E0A357BE-025F-4DFC-83BE-AA39AB0D4859}" srcOrd="2" destOrd="0" presId="urn:microsoft.com/office/officeart/2005/8/layout/vProcess5"/>
    <dgm:cxn modelId="{2D4BF76E-0F18-462D-9EDD-A13D0F76D568}" type="presParOf" srcId="{B189E1DB-311C-4A03-A886-AD9B57FC2CCD}" destId="{6E516562-DE7E-44E3-B070-7164993B233B}" srcOrd="3" destOrd="0" presId="urn:microsoft.com/office/officeart/2005/8/layout/vProcess5"/>
    <dgm:cxn modelId="{90D1277B-310E-4731-88FD-E4DACC712AF9}" type="presParOf" srcId="{B189E1DB-311C-4A03-A886-AD9B57FC2CCD}" destId="{E5BDE751-187A-42D5-8282-194A637435C5}" srcOrd="4" destOrd="0" presId="urn:microsoft.com/office/officeart/2005/8/layout/vProcess5"/>
    <dgm:cxn modelId="{B605F1FA-B231-4406-A64B-E5F3507550D2}" type="presParOf" srcId="{B189E1DB-311C-4A03-A886-AD9B57FC2CCD}" destId="{9AFC22FA-AA08-495B-9543-049527BC4CBB}" srcOrd="5" destOrd="0" presId="urn:microsoft.com/office/officeart/2005/8/layout/vProcess5"/>
    <dgm:cxn modelId="{AF3B22F0-0AD3-4548-ACA0-0D3724927C96}" type="presParOf" srcId="{B189E1DB-311C-4A03-A886-AD9B57FC2CCD}" destId="{87A5FCBB-0593-4C79-84BD-B2AFBB822EFE}" srcOrd="6" destOrd="0" presId="urn:microsoft.com/office/officeart/2005/8/layout/vProcess5"/>
    <dgm:cxn modelId="{849E24A6-1619-4F9F-AB11-DE4F36CB4278}" type="presParOf" srcId="{B189E1DB-311C-4A03-A886-AD9B57FC2CCD}" destId="{9CC1A9B3-8A6D-4BF4-9D97-C4C77F2AD17E}" srcOrd="7" destOrd="0" presId="urn:microsoft.com/office/officeart/2005/8/layout/vProcess5"/>
    <dgm:cxn modelId="{39F9A05B-232D-4431-9A40-5C59F5975371}" type="presParOf" srcId="{B189E1DB-311C-4A03-A886-AD9B57FC2CCD}" destId="{755E50C7-3937-4C56-ACFF-AC046B5F08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DC226-1CE9-46AC-BD12-4D47C3190E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6A2383F-175C-4C5A-BD45-0684610AEF84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dirty="0" smtClean="0"/>
            <a:t>¿QUÉ HACE EL SISTEMA EDUCATIVO ECUATORIANO PARA APOYAR A LOS DOCENTES NÓVELES?</a:t>
          </a:r>
          <a:endParaRPr lang="es-MX" dirty="0"/>
        </a:p>
      </dgm:t>
    </dgm:pt>
    <dgm:pt modelId="{4CB3DFB2-B46A-4667-AB28-1573B397EF53}" type="parTrans" cxnId="{287EF938-FC5B-4B59-BDE2-3ECCFEAAE263}">
      <dgm:prSet/>
      <dgm:spPr/>
      <dgm:t>
        <a:bodyPr/>
        <a:lstStyle/>
        <a:p>
          <a:endParaRPr lang="es-MX"/>
        </a:p>
      </dgm:t>
    </dgm:pt>
    <dgm:pt modelId="{A845C674-EB44-4AFA-937F-36F5CFDDC09A}" type="sibTrans" cxnId="{287EF938-FC5B-4B59-BDE2-3ECCFEAAE263}">
      <dgm:prSet/>
      <dgm:spPr/>
      <dgm:t>
        <a:bodyPr/>
        <a:lstStyle/>
        <a:p>
          <a:endParaRPr lang="es-MX"/>
        </a:p>
      </dgm:t>
    </dgm:pt>
    <dgm:pt modelId="{173DAF2B-1C93-4F74-A62D-F627D555F81A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MX" dirty="0" smtClean="0"/>
            <a:t>¿QUÉ PROGRAMAS SE ESTÁN EJECUTANDO?</a:t>
          </a:r>
          <a:endParaRPr lang="es-MX" dirty="0"/>
        </a:p>
      </dgm:t>
    </dgm:pt>
    <dgm:pt modelId="{5FE7D091-42CA-4DA2-92D5-C22463B1A3C5}" type="parTrans" cxnId="{91C297B6-D8CF-4980-B222-117F84BDD06E}">
      <dgm:prSet/>
      <dgm:spPr/>
      <dgm:t>
        <a:bodyPr/>
        <a:lstStyle/>
        <a:p>
          <a:endParaRPr lang="es-MX"/>
        </a:p>
      </dgm:t>
    </dgm:pt>
    <dgm:pt modelId="{924AD1C9-5901-4A50-8704-3D6EDC838838}" type="sibTrans" cxnId="{91C297B6-D8CF-4980-B222-117F84BDD06E}">
      <dgm:prSet/>
      <dgm:spPr/>
      <dgm:t>
        <a:bodyPr/>
        <a:lstStyle/>
        <a:p>
          <a:endParaRPr lang="es-MX"/>
        </a:p>
      </dgm:t>
    </dgm:pt>
    <dgm:pt modelId="{99A42DF3-1CF1-49BF-9C43-8F3725FCCD8E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/>
            <a:t>¿CUÁL ES SU RADIO DE ACCIÓN?</a:t>
          </a:r>
          <a:endParaRPr lang="es-MX" dirty="0"/>
        </a:p>
      </dgm:t>
    </dgm:pt>
    <dgm:pt modelId="{6F41A539-0402-4B2F-AEC2-E068B763B11E}" type="parTrans" cxnId="{A394D01E-4E49-44A6-93A3-61FEF8D00D5F}">
      <dgm:prSet/>
      <dgm:spPr/>
      <dgm:t>
        <a:bodyPr/>
        <a:lstStyle/>
        <a:p>
          <a:endParaRPr lang="es-MX"/>
        </a:p>
      </dgm:t>
    </dgm:pt>
    <dgm:pt modelId="{3E3C63CA-0A10-46FA-807E-31BAC144F3DE}" type="sibTrans" cxnId="{A394D01E-4E49-44A6-93A3-61FEF8D00D5F}">
      <dgm:prSet/>
      <dgm:spPr/>
      <dgm:t>
        <a:bodyPr/>
        <a:lstStyle/>
        <a:p>
          <a:endParaRPr lang="es-MX"/>
        </a:p>
      </dgm:t>
    </dgm:pt>
    <dgm:pt modelId="{8301B0A9-F6CE-4FD1-B5D2-F4860F76B457}">
      <dgm:prSet phldrT="[Texto]"/>
      <dgm:spPr/>
      <dgm:t>
        <a:bodyPr/>
        <a:lstStyle/>
        <a:p>
          <a:r>
            <a:rPr lang="es-MX" dirty="0" smtClean="0"/>
            <a:t>¿QUÉ RESULTADOS SE HAN OBTENIDO HASTA LA PRESENTE?</a:t>
          </a:r>
          <a:endParaRPr lang="es-MX" dirty="0"/>
        </a:p>
      </dgm:t>
    </dgm:pt>
    <dgm:pt modelId="{90FB904A-5307-4EDB-9BB5-AE163FA269AB}" type="parTrans" cxnId="{C4FAB266-136E-4A32-9B4A-2AC79114717D}">
      <dgm:prSet/>
      <dgm:spPr/>
      <dgm:t>
        <a:bodyPr/>
        <a:lstStyle/>
        <a:p>
          <a:endParaRPr lang="es-MX"/>
        </a:p>
      </dgm:t>
    </dgm:pt>
    <dgm:pt modelId="{EDB5FDB3-982A-47B5-BF5D-3E67AC527A7F}" type="sibTrans" cxnId="{C4FAB266-136E-4A32-9B4A-2AC79114717D}">
      <dgm:prSet/>
      <dgm:spPr/>
      <dgm:t>
        <a:bodyPr/>
        <a:lstStyle/>
        <a:p>
          <a:endParaRPr lang="es-MX"/>
        </a:p>
      </dgm:t>
    </dgm:pt>
    <dgm:pt modelId="{E8AB6F0A-D7F7-4967-A27B-6E9773ABC7EA}" type="pres">
      <dgm:prSet presAssocID="{571DC226-1CE9-46AC-BD12-4D47C3190E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FDCD9BC-C3FC-4C44-B057-4CABC134C627}" type="pres">
      <dgm:prSet presAssocID="{F6A2383F-175C-4C5A-BD45-0684610AEF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269D20-335C-4EAA-A540-7698CCA32705}" type="pres">
      <dgm:prSet presAssocID="{A845C674-EB44-4AFA-937F-36F5CFDDC09A}" presName="sibTrans" presStyleCnt="0"/>
      <dgm:spPr/>
    </dgm:pt>
    <dgm:pt modelId="{F52678F7-7931-4CEA-9F32-E9448BC29D4F}" type="pres">
      <dgm:prSet presAssocID="{173DAF2B-1C93-4F74-A62D-F627D555F81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DE3993-9B99-4867-B2E5-49FF166FC930}" type="pres">
      <dgm:prSet presAssocID="{924AD1C9-5901-4A50-8704-3D6EDC838838}" presName="sibTrans" presStyleCnt="0"/>
      <dgm:spPr/>
    </dgm:pt>
    <dgm:pt modelId="{AAFBB1F4-6FCF-4284-BCAA-9665E29AE465}" type="pres">
      <dgm:prSet presAssocID="{99A42DF3-1CF1-49BF-9C43-8F3725FCCD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ACE3FD-196A-418A-B025-F119AD568E37}" type="pres">
      <dgm:prSet presAssocID="{3E3C63CA-0A10-46FA-807E-31BAC144F3DE}" presName="sibTrans" presStyleCnt="0"/>
      <dgm:spPr/>
    </dgm:pt>
    <dgm:pt modelId="{16D6875A-14B0-474A-8A85-8F70A3DD4377}" type="pres">
      <dgm:prSet presAssocID="{8301B0A9-F6CE-4FD1-B5D2-F4860F76B4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A0C59CA-BE25-4731-8FC4-39B17D82DA1C}" type="presOf" srcId="{F6A2383F-175C-4C5A-BD45-0684610AEF84}" destId="{DFDCD9BC-C3FC-4C44-B057-4CABC134C627}" srcOrd="0" destOrd="0" presId="urn:microsoft.com/office/officeart/2005/8/layout/default"/>
    <dgm:cxn modelId="{A394D01E-4E49-44A6-93A3-61FEF8D00D5F}" srcId="{571DC226-1CE9-46AC-BD12-4D47C3190EDB}" destId="{99A42DF3-1CF1-49BF-9C43-8F3725FCCD8E}" srcOrd="2" destOrd="0" parTransId="{6F41A539-0402-4B2F-AEC2-E068B763B11E}" sibTransId="{3E3C63CA-0A10-46FA-807E-31BAC144F3DE}"/>
    <dgm:cxn modelId="{287EF938-FC5B-4B59-BDE2-3ECCFEAAE263}" srcId="{571DC226-1CE9-46AC-BD12-4D47C3190EDB}" destId="{F6A2383F-175C-4C5A-BD45-0684610AEF84}" srcOrd="0" destOrd="0" parTransId="{4CB3DFB2-B46A-4667-AB28-1573B397EF53}" sibTransId="{A845C674-EB44-4AFA-937F-36F5CFDDC09A}"/>
    <dgm:cxn modelId="{B5A58FC5-FA76-4288-BBD5-CCF83748DE6B}" type="presOf" srcId="{173DAF2B-1C93-4F74-A62D-F627D555F81A}" destId="{F52678F7-7931-4CEA-9F32-E9448BC29D4F}" srcOrd="0" destOrd="0" presId="urn:microsoft.com/office/officeart/2005/8/layout/default"/>
    <dgm:cxn modelId="{91C297B6-D8CF-4980-B222-117F84BDD06E}" srcId="{571DC226-1CE9-46AC-BD12-4D47C3190EDB}" destId="{173DAF2B-1C93-4F74-A62D-F627D555F81A}" srcOrd="1" destOrd="0" parTransId="{5FE7D091-42CA-4DA2-92D5-C22463B1A3C5}" sibTransId="{924AD1C9-5901-4A50-8704-3D6EDC838838}"/>
    <dgm:cxn modelId="{C4FAB266-136E-4A32-9B4A-2AC79114717D}" srcId="{571DC226-1CE9-46AC-BD12-4D47C3190EDB}" destId="{8301B0A9-F6CE-4FD1-B5D2-F4860F76B457}" srcOrd="3" destOrd="0" parTransId="{90FB904A-5307-4EDB-9BB5-AE163FA269AB}" sibTransId="{EDB5FDB3-982A-47B5-BF5D-3E67AC527A7F}"/>
    <dgm:cxn modelId="{D613DCF7-D04C-413C-AFE8-0A651D3CEE3C}" type="presOf" srcId="{571DC226-1CE9-46AC-BD12-4D47C3190EDB}" destId="{E8AB6F0A-D7F7-4967-A27B-6E9773ABC7EA}" srcOrd="0" destOrd="0" presId="urn:microsoft.com/office/officeart/2005/8/layout/default"/>
    <dgm:cxn modelId="{E2B7A37A-8507-4535-80E8-879C480E39F8}" type="presOf" srcId="{8301B0A9-F6CE-4FD1-B5D2-F4860F76B457}" destId="{16D6875A-14B0-474A-8A85-8F70A3DD4377}" srcOrd="0" destOrd="0" presId="urn:microsoft.com/office/officeart/2005/8/layout/default"/>
    <dgm:cxn modelId="{914E648F-4A5C-4294-AD51-AD9C52EF5F8C}" type="presOf" srcId="{99A42DF3-1CF1-49BF-9C43-8F3725FCCD8E}" destId="{AAFBB1F4-6FCF-4284-BCAA-9665E29AE465}" srcOrd="0" destOrd="0" presId="urn:microsoft.com/office/officeart/2005/8/layout/default"/>
    <dgm:cxn modelId="{8DDCE424-BDB3-46D7-BF43-E43EF4B83C8C}" type="presParOf" srcId="{E8AB6F0A-D7F7-4967-A27B-6E9773ABC7EA}" destId="{DFDCD9BC-C3FC-4C44-B057-4CABC134C627}" srcOrd="0" destOrd="0" presId="urn:microsoft.com/office/officeart/2005/8/layout/default"/>
    <dgm:cxn modelId="{9B6113BC-15D3-4C64-8B18-EBBE7B303B8C}" type="presParOf" srcId="{E8AB6F0A-D7F7-4967-A27B-6E9773ABC7EA}" destId="{7C269D20-335C-4EAA-A540-7698CCA32705}" srcOrd="1" destOrd="0" presId="urn:microsoft.com/office/officeart/2005/8/layout/default"/>
    <dgm:cxn modelId="{5C9766F0-EA3D-4933-89A5-CE87581AE4FD}" type="presParOf" srcId="{E8AB6F0A-D7F7-4967-A27B-6E9773ABC7EA}" destId="{F52678F7-7931-4CEA-9F32-E9448BC29D4F}" srcOrd="2" destOrd="0" presId="urn:microsoft.com/office/officeart/2005/8/layout/default"/>
    <dgm:cxn modelId="{5E8BFB36-A4F1-4187-8F29-259F13EA891C}" type="presParOf" srcId="{E8AB6F0A-D7F7-4967-A27B-6E9773ABC7EA}" destId="{92DE3993-9B99-4867-B2E5-49FF166FC930}" srcOrd="3" destOrd="0" presId="urn:microsoft.com/office/officeart/2005/8/layout/default"/>
    <dgm:cxn modelId="{0EB72D95-202A-48EF-9804-159C8828B795}" type="presParOf" srcId="{E8AB6F0A-D7F7-4967-A27B-6E9773ABC7EA}" destId="{AAFBB1F4-6FCF-4284-BCAA-9665E29AE465}" srcOrd="4" destOrd="0" presId="urn:microsoft.com/office/officeart/2005/8/layout/default"/>
    <dgm:cxn modelId="{89A4B149-EF83-4190-ADA4-9714328A0C88}" type="presParOf" srcId="{E8AB6F0A-D7F7-4967-A27B-6E9773ABC7EA}" destId="{0CACE3FD-196A-418A-B025-F119AD568E37}" srcOrd="5" destOrd="0" presId="urn:microsoft.com/office/officeart/2005/8/layout/default"/>
    <dgm:cxn modelId="{33D82F8C-B003-4CF2-BB69-9DE51D802ED1}" type="presParOf" srcId="{E8AB6F0A-D7F7-4967-A27B-6E9773ABC7EA}" destId="{16D6875A-14B0-474A-8A85-8F70A3DD437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6F69D0-3BDA-47DB-BEB4-BCE97C9F8A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3A1FEFC-E10F-4D3D-9993-3A534C90B64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400" dirty="0" smtClean="0"/>
            <a:t>EL MINISTERIO DE EDUCACIÓN ORGANIZÓ EL PROGRAMA DE MENTORÍAS</a:t>
          </a:r>
          <a:endParaRPr lang="es-MX" sz="2400" dirty="0"/>
        </a:p>
      </dgm:t>
    </dgm:pt>
    <dgm:pt modelId="{95E4484F-9705-4803-96CC-D64C947EFE22}" type="parTrans" cxnId="{2C282218-D44C-4295-A2D1-24D876907B34}">
      <dgm:prSet/>
      <dgm:spPr/>
      <dgm:t>
        <a:bodyPr/>
        <a:lstStyle/>
        <a:p>
          <a:endParaRPr lang="es-MX"/>
        </a:p>
      </dgm:t>
    </dgm:pt>
    <dgm:pt modelId="{B03AFD57-EDE8-4322-A127-9FC2D4D3495E}" type="sibTrans" cxnId="{2C282218-D44C-4295-A2D1-24D876907B34}">
      <dgm:prSet/>
      <dgm:spPr/>
      <dgm:t>
        <a:bodyPr/>
        <a:lstStyle/>
        <a:p>
          <a:endParaRPr lang="es-MX"/>
        </a:p>
      </dgm:t>
    </dgm:pt>
    <dgm:pt modelId="{FEA383AA-28C6-47A9-AA4D-749D74483D16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800" dirty="0" smtClean="0"/>
            <a:t>OFRECER ACOMPAÑAMIENTO A LOS DOCENTES NÓVELES</a:t>
          </a:r>
          <a:endParaRPr lang="es-MX" sz="2800" dirty="0"/>
        </a:p>
      </dgm:t>
    </dgm:pt>
    <dgm:pt modelId="{1D679ADC-8B66-4C9E-9897-7D2058D4C70F}" type="parTrans" cxnId="{05862F96-B19D-4EB4-A909-4A726D63D1A1}">
      <dgm:prSet/>
      <dgm:spPr/>
      <dgm:t>
        <a:bodyPr/>
        <a:lstStyle/>
        <a:p>
          <a:endParaRPr lang="es-MX"/>
        </a:p>
      </dgm:t>
    </dgm:pt>
    <dgm:pt modelId="{A776F643-7817-418B-9E6C-E0E9F9ED0866}" type="sibTrans" cxnId="{05862F96-B19D-4EB4-A909-4A726D63D1A1}">
      <dgm:prSet/>
      <dgm:spPr/>
      <dgm:t>
        <a:bodyPr/>
        <a:lstStyle/>
        <a:p>
          <a:endParaRPr lang="es-MX"/>
        </a:p>
      </dgm:t>
    </dgm:pt>
    <dgm:pt modelId="{B07B423F-0BC3-48AA-AF27-E5E031F1D242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800" dirty="0" smtClean="0"/>
            <a:t>FORMANDO PERSONAL PREPARADO PARA ESTA FUNCIÓN</a:t>
          </a:r>
          <a:endParaRPr lang="es-MX" sz="2800" dirty="0"/>
        </a:p>
      </dgm:t>
    </dgm:pt>
    <dgm:pt modelId="{A67E61C3-5C45-4C77-901C-A8100B3263EF}" type="parTrans" cxnId="{32491541-49D1-4820-9E8A-E16BA83B64FD}">
      <dgm:prSet/>
      <dgm:spPr/>
      <dgm:t>
        <a:bodyPr/>
        <a:lstStyle/>
        <a:p>
          <a:endParaRPr lang="es-MX"/>
        </a:p>
      </dgm:t>
    </dgm:pt>
    <dgm:pt modelId="{230AB347-8913-43EE-9777-075543A44E08}" type="sibTrans" cxnId="{32491541-49D1-4820-9E8A-E16BA83B64FD}">
      <dgm:prSet/>
      <dgm:spPr/>
      <dgm:t>
        <a:bodyPr/>
        <a:lstStyle/>
        <a:p>
          <a:endParaRPr lang="es-MX"/>
        </a:p>
      </dgm:t>
    </dgm:pt>
    <dgm:pt modelId="{0E5E623E-58D9-4EDE-842F-449C4C34194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s-MX" sz="2400" dirty="0" smtClean="0"/>
            <a:t>NUEVOS DOCENTES RECIBAN APOYO QUE ASEGURE BUEN DESEMPEÑO DOCENTE</a:t>
          </a:r>
          <a:endParaRPr lang="es-MX" sz="2400" dirty="0"/>
        </a:p>
      </dgm:t>
    </dgm:pt>
    <dgm:pt modelId="{3E51061A-62CD-4972-AACD-9B885AF713F7}" type="parTrans" cxnId="{F9A57150-DA3F-4D87-A72A-7537A82E0D94}">
      <dgm:prSet/>
      <dgm:spPr/>
      <dgm:t>
        <a:bodyPr/>
        <a:lstStyle/>
        <a:p>
          <a:endParaRPr lang="es-MX"/>
        </a:p>
      </dgm:t>
    </dgm:pt>
    <dgm:pt modelId="{A897E9BD-B7EE-4FE2-8268-A1A6B8DD48EE}" type="sibTrans" cxnId="{F9A57150-DA3F-4D87-A72A-7537A82E0D94}">
      <dgm:prSet/>
      <dgm:spPr/>
      <dgm:t>
        <a:bodyPr/>
        <a:lstStyle/>
        <a:p>
          <a:endParaRPr lang="es-MX"/>
        </a:p>
      </dgm:t>
    </dgm:pt>
    <dgm:pt modelId="{40873FBB-DF6D-4AB0-BACB-08F7B1BD6DB9}" type="pres">
      <dgm:prSet presAssocID="{0B6F69D0-3BDA-47DB-BEB4-BCE97C9F8A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E9583B-BC29-445A-A159-8581229123E8}" type="pres">
      <dgm:prSet presAssocID="{43A1FEFC-E10F-4D3D-9993-3A534C90B64A}" presName="parentLin" presStyleCnt="0"/>
      <dgm:spPr/>
    </dgm:pt>
    <dgm:pt modelId="{B5D47FAD-CD18-4A72-9030-CB317973B2F0}" type="pres">
      <dgm:prSet presAssocID="{43A1FEFC-E10F-4D3D-9993-3A534C90B64A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AD2A8D6E-FD5D-440C-97DF-50AFA78BA6E3}" type="pres">
      <dgm:prSet presAssocID="{43A1FEFC-E10F-4D3D-9993-3A534C90B64A}" presName="parentText" presStyleLbl="node1" presStyleIdx="0" presStyleCnt="4" custScaleX="13335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6D4D5F-8515-4EAF-9EC4-3E2132F9CCE7}" type="pres">
      <dgm:prSet presAssocID="{43A1FEFC-E10F-4D3D-9993-3A534C90B64A}" presName="negativeSpace" presStyleCnt="0"/>
      <dgm:spPr/>
    </dgm:pt>
    <dgm:pt modelId="{99C4F788-501A-47F1-AE78-E7A0B593F9BB}" type="pres">
      <dgm:prSet presAssocID="{43A1FEFC-E10F-4D3D-9993-3A534C90B64A}" presName="childText" presStyleLbl="conFgAcc1" presStyleIdx="0" presStyleCnt="4">
        <dgm:presLayoutVars>
          <dgm:bulletEnabled val="1"/>
        </dgm:presLayoutVars>
      </dgm:prSet>
      <dgm:spPr/>
    </dgm:pt>
    <dgm:pt modelId="{4136E9A4-A9CA-4686-9B25-2F89DF267BD0}" type="pres">
      <dgm:prSet presAssocID="{B03AFD57-EDE8-4322-A127-9FC2D4D3495E}" presName="spaceBetweenRectangles" presStyleCnt="0"/>
      <dgm:spPr/>
    </dgm:pt>
    <dgm:pt modelId="{A3C42CD7-EAFA-4A46-B14C-9DB40649A7DD}" type="pres">
      <dgm:prSet presAssocID="{FEA383AA-28C6-47A9-AA4D-749D74483D16}" presName="parentLin" presStyleCnt="0"/>
      <dgm:spPr/>
    </dgm:pt>
    <dgm:pt modelId="{169BC5DA-1E18-46B8-92B1-1EF8865C3641}" type="pres">
      <dgm:prSet presAssocID="{FEA383AA-28C6-47A9-AA4D-749D74483D16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CC85BA8C-FE9C-4CEF-A953-FFA32BE70F98}" type="pres">
      <dgm:prSet presAssocID="{FEA383AA-28C6-47A9-AA4D-749D74483D16}" presName="parentText" presStyleLbl="node1" presStyleIdx="1" presStyleCnt="4" custScaleX="12276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80EA62-2C93-4EAC-8F91-D6E1290B605F}" type="pres">
      <dgm:prSet presAssocID="{FEA383AA-28C6-47A9-AA4D-749D74483D16}" presName="negativeSpace" presStyleCnt="0"/>
      <dgm:spPr/>
    </dgm:pt>
    <dgm:pt modelId="{AF7670F0-2198-4D40-8228-D7CE51952AC5}" type="pres">
      <dgm:prSet presAssocID="{FEA383AA-28C6-47A9-AA4D-749D74483D16}" presName="childText" presStyleLbl="conFgAcc1" presStyleIdx="1" presStyleCnt="4">
        <dgm:presLayoutVars>
          <dgm:bulletEnabled val="1"/>
        </dgm:presLayoutVars>
      </dgm:prSet>
      <dgm:spPr/>
    </dgm:pt>
    <dgm:pt modelId="{5DA391A2-9AF1-42DD-8D8D-AED0CFED78F8}" type="pres">
      <dgm:prSet presAssocID="{A776F643-7817-418B-9E6C-E0E9F9ED0866}" presName="spaceBetweenRectangles" presStyleCnt="0"/>
      <dgm:spPr/>
    </dgm:pt>
    <dgm:pt modelId="{BDC31536-6061-4AC1-AEC3-008036609CF9}" type="pres">
      <dgm:prSet presAssocID="{B07B423F-0BC3-48AA-AF27-E5E031F1D242}" presName="parentLin" presStyleCnt="0"/>
      <dgm:spPr/>
    </dgm:pt>
    <dgm:pt modelId="{3F181F65-1E24-4C30-AC72-7688C88E01F0}" type="pres">
      <dgm:prSet presAssocID="{B07B423F-0BC3-48AA-AF27-E5E031F1D242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477182F4-E1A1-420A-90C0-F0F8126E11EB}" type="pres">
      <dgm:prSet presAssocID="{B07B423F-0BC3-48AA-AF27-E5E031F1D242}" presName="parentText" presStyleLbl="node1" presStyleIdx="2" presStyleCnt="4" custScaleX="12462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F175B7-7D9E-41F0-B021-9253A4D89943}" type="pres">
      <dgm:prSet presAssocID="{B07B423F-0BC3-48AA-AF27-E5E031F1D242}" presName="negativeSpace" presStyleCnt="0"/>
      <dgm:spPr/>
    </dgm:pt>
    <dgm:pt modelId="{8A5B4FC7-F1A8-4E58-9CF5-27653B5D99EA}" type="pres">
      <dgm:prSet presAssocID="{B07B423F-0BC3-48AA-AF27-E5E031F1D242}" presName="childText" presStyleLbl="conFgAcc1" presStyleIdx="2" presStyleCnt="4">
        <dgm:presLayoutVars>
          <dgm:bulletEnabled val="1"/>
        </dgm:presLayoutVars>
      </dgm:prSet>
      <dgm:spPr/>
    </dgm:pt>
    <dgm:pt modelId="{4CCA6572-CF0B-4510-924D-5EECF84FCCD6}" type="pres">
      <dgm:prSet presAssocID="{230AB347-8913-43EE-9777-075543A44E08}" presName="spaceBetweenRectangles" presStyleCnt="0"/>
      <dgm:spPr/>
    </dgm:pt>
    <dgm:pt modelId="{9D017FA3-B21E-42D3-AB25-B1E89B6406E5}" type="pres">
      <dgm:prSet presAssocID="{0E5E623E-58D9-4EDE-842F-449C4C341947}" presName="parentLin" presStyleCnt="0"/>
      <dgm:spPr/>
    </dgm:pt>
    <dgm:pt modelId="{7E7BDA36-BEB8-42A4-99F3-36E21BCAAEB1}" type="pres">
      <dgm:prSet presAssocID="{0E5E623E-58D9-4EDE-842F-449C4C341947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31825DF1-BAA1-404D-849F-23DEF9ED5359}" type="pres">
      <dgm:prSet presAssocID="{0E5E623E-58D9-4EDE-842F-449C4C341947}" presName="parentText" presStyleLbl="node1" presStyleIdx="3" presStyleCnt="4" custScaleX="151167" custScaleY="124811" custLinFactNeighborX="-5118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BA0DF0-A3EE-495A-AC26-5DC8D3E1D892}" type="pres">
      <dgm:prSet presAssocID="{0E5E623E-58D9-4EDE-842F-449C4C341947}" presName="negativeSpace" presStyleCnt="0"/>
      <dgm:spPr/>
    </dgm:pt>
    <dgm:pt modelId="{73DCC41E-1032-43A7-908B-B86DD0FD5D22}" type="pres">
      <dgm:prSet presAssocID="{0E5E623E-58D9-4EDE-842F-449C4C34194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B77C4E-5F2B-4F61-BB78-DADDDF61A995}" type="presOf" srcId="{0E5E623E-58D9-4EDE-842F-449C4C341947}" destId="{31825DF1-BAA1-404D-849F-23DEF9ED5359}" srcOrd="1" destOrd="0" presId="urn:microsoft.com/office/officeart/2005/8/layout/list1"/>
    <dgm:cxn modelId="{D45C6663-32D0-4796-BC40-6F700C166844}" type="presOf" srcId="{0E5E623E-58D9-4EDE-842F-449C4C341947}" destId="{7E7BDA36-BEB8-42A4-99F3-36E21BCAAEB1}" srcOrd="0" destOrd="0" presId="urn:microsoft.com/office/officeart/2005/8/layout/list1"/>
    <dgm:cxn modelId="{EF153D5F-50DA-4418-8B25-1A25608024BB}" type="presOf" srcId="{0B6F69D0-3BDA-47DB-BEB4-BCE97C9F8AD9}" destId="{40873FBB-DF6D-4AB0-BACB-08F7B1BD6DB9}" srcOrd="0" destOrd="0" presId="urn:microsoft.com/office/officeart/2005/8/layout/list1"/>
    <dgm:cxn modelId="{D86CC16A-65E6-40D7-907D-A1336CF54E30}" type="presOf" srcId="{43A1FEFC-E10F-4D3D-9993-3A534C90B64A}" destId="{B5D47FAD-CD18-4A72-9030-CB317973B2F0}" srcOrd="0" destOrd="0" presId="urn:microsoft.com/office/officeart/2005/8/layout/list1"/>
    <dgm:cxn modelId="{7AB4169E-7A7F-4921-BA52-4C7A46D3A20E}" type="presOf" srcId="{FEA383AA-28C6-47A9-AA4D-749D74483D16}" destId="{CC85BA8C-FE9C-4CEF-A953-FFA32BE70F98}" srcOrd="1" destOrd="0" presId="urn:microsoft.com/office/officeart/2005/8/layout/list1"/>
    <dgm:cxn modelId="{32491541-49D1-4820-9E8A-E16BA83B64FD}" srcId="{0B6F69D0-3BDA-47DB-BEB4-BCE97C9F8AD9}" destId="{B07B423F-0BC3-48AA-AF27-E5E031F1D242}" srcOrd="2" destOrd="0" parTransId="{A67E61C3-5C45-4C77-901C-A8100B3263EF}" sibTransId="{230AB347-8913-43EE-9777-075543A44E08}"/>
    <dgm:cxn modelId="{004E83BB-2A79-405F-B9CF-D8202773A668}" type="presOf" srcId="{B07B423F-0BC3-48AA-AF27-E5E031F1D242}" destId="{477182F4-E1A1-420A-90C0-F0F8126E11EB}" srcOrd="1" destOrd="0" presId="urn:microsoft.com/office/officeart/2005/8/layout/list1"/>
    <dgm:cxn modelId="{F9A57150-DA3F-4D87-A72A-7537A82E0D94}" srcId="{0B6F69D0-3BDA-47DB-BEB4-BCE97C9F8AD9}" destId="{0E5E623E-58D9-4EDE-842F-449C4C341947}" srcOrd="3" destOrd="0" parTransId="{3E51061A-62CD-4972-AACD-9B885AF713F7}" sibTransId="{A897E9BD-B7EE-4FE2-8268-A1A6B8DD48EE}"/>
    <dgm:cxn modelId="{2C282218-D44C-4295-A2D1-24D876907B34}" srcId="{0B6F69D0-3BDA-47DB-BEB4-BCE97C9F8AD9}" destId="{43A1FEFC-E10F-4D3D-9993-3A534C90B64A}" srcOrd="0" destOrd="0" parTransId="{95E4484F-9705-4803-96CC-D64C947EFE22}" sibTransId="{B03AFD57-EDE8-4322-A127-9FC2D4D3495E}"/>
    <dgm:cxn modelId="{D8F380D8-327E-4A93-9B13-924421D84015}" type="presOf" srcId="{43A1FEFC-E10F-4D3D-9993-3A534C90B64A}" destId="{AD2A8D6E-FD5D-440C-97DF-50AFA78BA6E3}" srcOrd="1" destOrd="0" presId="urn:microsoft.com/office/officeart/2005/8/layout/list1"/>
    <dgm:cxn modelId="{6D08E9E6-B14D-408E-8203-DB6C3A546256}" type="presOf" srcId="{B07B423F-0BC3-48AA-AF27-E5E031F1D242}" destId="{3F181F65-1E24-4C30-AC72-7688C88E01F0}" srcOrd="0" destOrd="0" presId="urn:microsoft.com/office/officeart/2005/8/layout/list1"/>
    <dgm:cxn modelId="{05862F96-B19D-4EB4-A909-4A726D63D1A1}" srcId="{0B6F69D0-3BDA-47DB-BEB4-BCE97C9F8AD9}" destId="{FEA383AA-28C6-47A9-AA4D-749D74483D16}" srcOrd="1" destOrd="0" parTransId="{1D679ADC-8B66-4C9E-9897-7D2058D4C70F}" sibTransId="{A776F643-7817-418B-9E6C-E0E9F9ED0866}"/>
    <dgm:cxn modelId="{848455AC-D74A-4C24-B5B4-DDD0A28EFC85}" type="presOf" srcId="{FEA383AA-28C6-47A9-AA4D-749D74483D16}" destId="{169BC5DA-1E18-46B8-92B1-1EF8865C3641}" srcOrd="0" destOrd="0" presId="urn:microsoft.com/office/officeart/2005/8/layout/list1"/>
    <dgm:cxn modelId="{449F78D0-B74B-41BC-A255-915C323D74D3}" type="presParOf" srcId="{40873FBB-DF6D-4AB0-BACB-08F7B1BD6DB9}" destId="{E6E9583B-BC29-445A-A159-8581229123E8}" srcOrd="0" destOrd="0" presId="urn:microsoft.com/office/officeart/2005/8/layout/list1"/>
    <dgm:cxn modelId="{51CF679E-ABD2-4105-AD44-B92FB63EECB0}" type="presParOf" srcId="{E6E9583B-BC29-445A-A159-8581229123E8}" destId="{B5D47FAD-CD18-4A72-9030-CB317973B2F0}" srcOrd="0" destOrd="0" presId="urn:microsoft.com/office/officeart/2005/8/layout/list1"/>
    <dgm:cxn modelId="{4D741422-098D-4B22-AF40-AE605F58AF60}" type="presParOf" srcId="{E6E9583B-BC29-445A-A159-8581229123E8}" destId="{AD2A8D6E-FD5D-440C-97DF-50AFA78BA6E3}" srcOrd="1" destOrd="0" presId="urn:microsoft.com/office/officeart/2005/8/layout/list1"/>
    <dgm:cxn modelId="{353A61B8-CC8B-4C81-8A52-B617A66FEC16}" type="presParOf" srcId="{40873FBB-DF6D-4AB0-BACB-08F7B1BD6DB9}" destId="{6C6D4D5F-8515-4EAF-9EC4-3E2132F9CCE7}" srcOrd="1" destOrd="0" presId="urn:microsoft.com/office/officeart/2005/8/layout/list1"/>
    <dgm:cxn modelId="{CC6B7121-588C-41FE-8016-B91B71AF8CED}" type="presParOf" srcId="{40873FBB-DF6D-4AB0-BACB-08F7B1BD6DB9}" destId="{99C4F788-501A-47F1-AE78-E7A0B593F9BB}" srcOrd="2" destOrd="0" presId="urn:microsoft.com/office/officeart/2005/8/layout/list1"/>
    <dgm:cxn modelId="{1E0F95EF-CD8F-4472-ADB3-3DFBBB9A9321}" type="presParOf" srcId="{40873FBB-DF6D-4AB0-BACB-08F7B1BD6DB9}" destId="{4136E9A4-A9CA-4686-9B25-2F89DF267BD0}" srcOrd="3" destOrd="0" presId="urn:microsoft.com/office/officeart/2005/8/layout/list1"/>
    <dgm:cxn modelId="{25EEB6A5-2C26-4D7B-976F-95B9FC44E167}" type="presParOf" srcId="{40873FBB-DF6D-4AB0-BACB-08F7B1BD6DB9}" destId="{A3C42CD7-EAFA-4A46-B14C-9DB40649A7DD}" srcOrd="4" destOrd="0" presId="urn:microsoft.com/office/officeart/2005/8/layout/list1"/>
    <dgm:cxn modelId="{574EE072-BBD9-47CC-94D2-BEDC0E214A21}" type="presParOf" srcId="{A3C42CD7-EAFA-4A46-B14C-9DB40649A7DD}" destId="{169BC5DA-1E18-46B8-92B1-1EF8865C3641}" srcOrd="0" destOrd="0" presId="urn:microsoft.com/office/officeart/2005/8/layout/list1"/>
    <dgm:cxn modelId="{4B43B147-8CA8-4BFE-9E2D-BF3832FCE086}" type="presParOf" srcId="{A3C42CD7-EAFA-4A46-B14C-9DB40649A7DD}" destId="{CC85BA8C-FE9C-4CEF-A953-FFA32BE70F98}" srcOrd="1" destOrd="0" presId="urn:microsoft.com/office/officeart/2005/8/layout/list1"/>
    <dgm:cxn modelId="{29CBC024-9718-487B-B9B5-13B28D503FF8}" type="presParOf" srcId="{40873FBB-DF6D-4AB0-BACB-08F7B1BD6DB9}" destId="{8680EA62-2C93-4EAC-8F91-D6E1290B605F}" srcOrd="5" destOrd="0" presId="urn:microsoft.com/office/officeart/2005/8/layout/list1"/>
    <dgm:cxn modelId="{B7FABEA2-66C6-42BF-A96B-056DA8F33098}" type="presParOf" srcId="{40873FBB-DF6D-4AB0-BACB-08F7B1BD6DB9}" destId="{AF7670F0-2198-4D40-8228-D7CE51952AC5}" srcOrd="6" destOrd="0" presId="urn:microsoft.com/office/officeart/2005/8/layout/list1"/>
    <dgm:cxn modelId="{8D099B7F-EFF0-4A5C-AC44-86F25F4C983B}" type="presParOf" srcId="{40873FBB-DF6D-4AB0-BACB-08F7B1BD6DB9}" destId="{5DA391A2-9AF1-42DD-8D8D-AED0CFED78F8}" srcOrd="7" destOrd="0" presId="urn:microsoft.com/office/officeart/2005/8/layout/list1"/>
    <dgm:cxn modelId="{F3A34843-5C65-4686-BF10-0E884F51E613}" type="presParOf" srcId="{40873FBB-DF6D-4AB0-BACB-08F7B1BD6DB9}" destId="{BDC31536-6061-4AC1-AEC3-008036609CF9}" srcOrd="8" destOrd="0" presId="urn:microsoft.com/office/officeart/2005/8/layout/list1"/>
    <dgm:cxn modelId="{E0387241-347E-4FF3-A923-29E6C07F7383}" type="presParOf" srcId="{BDC31536-6061-4AC1-AEC3-008036609CF9}" destId="{3F181F65-1E24-4C30-AC72-7688C88E01F0}" srcOrd="0" destOrd="0" presId="urn:microsoft.com/office/officeart/2005/8/layout/list1"/>
    <dgm:cxn modelId="{B5C7CB14-27DA-4270-8A14-A537D7F3D724}" type="presParOf" srcId="{BDC31536-6061-4AC1-AEC3-008036609CF9}" destId="{477182F4-E1A1-420A-90C0-F0F8126E11EB}" srcOrd="1" destOrd="0" presId="urn:microsoft.com/office/officeart/2005/8/layout/list1"/>
    <dgm:cxn modelId="{775E8C40-7609-4B72-9956-595A4B6CE560}" type="presParOf" srcId="{40873FBB-DF6D-4AB0-BACB-08F7B1BD6DB9}" destId="{B0F175B7-7D9E-41F0-B021-9253A4D89943}" srcOrd="9" destOrd="0" presId="urn:microsoft.com/office/officeart/2005/8/layout/list1"/>
    <dgm:cxn modelId="{C8D08590-C38E-488D-8F32-E21C416D07A1}" type="presParOf" srcId="{40873FBB-DF6D-4AB0-BACB-08F7B1BD6DB9}" destId="{8A5B4FC7-F1A8-4E58-9CF5-27653B5D99EA}" srcOrd="10" destOrd="0" presId="urn:microsoft.com/office/officeart/2005/8/layout/list1"/>
    <dgm:cxn modelId="{CDCCC716-AF66-4D68-945D-CDC2FF54D168}" type="presParOf" srcId="{40873FBB-DF6D-4AB0-BACB-08F7B1BD6DB9}" destId="{4CCA6572-CF0B-4510-924D-5EECF84FCCD6}" srcOrd="11" destOrd="0" presId="urn:microsoft.com/office/officeart/2005/8/layout/list1"/>
    <dgm:cxn modelId="{FB39A88C-F6F9-4CB4-8FC8-49E6D183BEA0}" type="presParOf" srcId="{40873FBB-DF6D-4AB0-BACB-08F7B1BD6DB9}" destId="{9D017FA3-B21E-42D3-AB25-B1E89B6406E5}" srcOrd="12" destOrd="0" presId="urn:microsoft.com/office/officeart/2005/8/layout/list1"/>
    <dgm:cxn modelId="{D0DA3F45-B786-41A6-9117-92092E8A69C6}" type="presParOf" srcId="{9D017FA3-B21E-42D3-AB25-B1E89B6406E5}" destId="{7E7BDA36-BEB8-42A4-99F3-36E21BCAAEB1}" srcOrd="0" destOrd="0" presId="urn:microsoft.com/office/officeart/2005/8/layout/list1"/>
    <dgm:cxn modelId="{067E7A0A-DCEE-4950-BF43-A1208D305AF8}" type="presParOf" srcId="{9D017FA3-B21E-42D3-AB25-B1E89B6406E5}" destId="{31825DF1-BAA1-404D-849F-23DEF9ED5359}" srcOrd="1" destOrd="0" presId="urn:microsoft.com/office/officeart/2005/8/layout/list1"/>
    <dgm:cxn modelId="{6C4C6D93-16AB-4919-A0EF-86DB04EB7A0D}" type="presParOf" srcId="{40873FBB-DF6D-4AB0-BACB-08F7B1BD6DB9}" destId="{0EBA0DF0-A3EE-495A-AC26-5DC8D3E1D892}" srcOrd="13" destOrd="0" presId="urn:microsoft.com/office/officeart/2005/8/layout/list1"/>
    <dgm:cxn modelId="{E325E2D7-AF3D-4943-B1C2-90C3C3B49E7E}" type="presParOf" srcId="{40873FBB-DF6D-4AB0-BACB-08F7B1BD6DB9}" destId="{73DCC41E-1032-43A7-908B-B86DD0FD5D2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456F8A-565A-470D-B0F3-42C39F75FFA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34370E8A-7689-4D05-A15C-23524AC2A5D4}">
      <dgm:prSet phldrT="[Texto]" custT="1"/>
      <dgm:spPr/>
      <dgm:t>
        <a:bodyPr/>
        <a:lstStyle/>
        <a:p>
          <a:r>
            <a:rPr lang="es-MX" sz="2800" dirty="0" smtClean="0"/>
            <a:t>PROFESIONAL QUE CUMPLE FUNCIONES DE APOYO A EDUCADORES NUEVOS</a:t>
          </a:r>
          <a:endParaRPr lang="es-MX" sz="2800" dirty="0"/>
        </a:p>
      </dgm:t>
    </dgm:pt>
    <dgm:pt modelId="{04FE07D6-C152-4980-8397-C87F75ACEE5F}" type="parTrans" cxnId="{85E57D37-3D10-4878-A4F0-1F397B2FAD95}">
      <dgm:prSet/>
      <dgm:spPr/>
      <dgm:t>
        <a:bodyPr/>
        <a:lstStyle/>
        <a:p>
          <a:endParaRPr lang="es-MX"/>
        </a:p>
      </dgm:t>
    </dgm:pt>
    <dgm:pt modelId="{9351069C-758A-4635-B8E9-9CFCC820B41F}" type="sibTrans" cxnId="{85E57D37-3D10-4878-A4F0-1F397B2FAD95}">
      <dgm:prSet/>
      <dgm:spPr/>
      <dgm:t>
        <a:bodyPr/>
        <a:lstStyle/>
        <a:p>
          <a:endParaRPr lang="es-MX"/>
        </a:p>
      </dgm:t>
    </dgm:pt>
    <dgm:pt modelId="{91642319-1F2F-484C-AD25-9472FD3A3740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2800" dirty="0" smtClean="0"/>
            <a:t>EN LAS INSTITUCIONES EDUCATIVAS FISCALES</a:t>
          </a:r>
          <a:endParaRPr lang="es-MX" sz="2800" dirty="0"/>
        </a:p>
      </dgm:t>
    </dgm:pt>
    <dgm:pt modelId="{C30F06BF-8513-45D5-AAB3-BC261150F426}" type="parTrans" cxnId="{4E4D2475-6088-4993-AE0B-EF4D675EAF2C}">
      <dgm:prSet/>
      <dgm:spPr/>
      <dgm:t>
        <a:bodyPr/>
        <a:lstStyle/>
        <a:p>
          <a:endParaRPr lang="es-MX"/>
        </a:p>
      </dgm:t>
    </dgm:pt>
    <dgm:pt modelId="{08DB2ED5-AEC5-47D7-8A46-B5141D545CFB}" type="sibTrans" cxnId="{4E4D2475-6088-4993-AE0B-EF4D675EAF2C}">
      <dgm:prSet/>
      <dgm:spPr/>
      <dgm:t>
        <a:bodyPr/>
        <a:lstStyle/>
        <a:p>
          <a:endParaRPr lang="es-MX"/>
        </a:p>
      </dgm:t>
    </dgm:pt>
    <dgm:pt modelId="{58E03126-A4AC-46A9-ACAE-76E2767F5E5C}">
      <dgm:prSet phldrT="[Texto]"/>
      <dgm:spPr/>
      <dgm:t>
        <a:bodyPr/>
        <a:lstStyle/>
        <a:p>
          <a:r>
            <a:rPr lang="es-MX" dirty="0" smtClean="0"/>
            <a:t>LES PROVEE DE AYUDA Y ACOMPAÑAMIENTO EN LAS AULAS DE CLASE</a:t>
          </a:r>
          <a:endParaRPr lang="es-MX" dirty="0"/>
        </a:p>
      </dgm:t>
    </dgm:pt>
    <dgm:pt modelId="{94BE4AE0-2E49-4F3D-AD42-76F0AD4D93B2}" type="parTrans" cxnId="{81CB930F-EEF4-4480-9679-F1AFC4A25D13}">
      <dgm:prSet/>
      <dgm:spPr/>
      <dgm:t>
        <a:bodyPr/>
        <a:lstStyle/>
        <a:p>
          <a:endParaRPr lang="es-MX"/>
        </a:p>
      </dgm:t>
    </dgm:pt>
    <dgm:pt modelId="{C8C99F38-0042-4E6F-B3F1-C801EE7C71A5}" type="sibTrans" cxnId="{81CB930F-EEF4-4480-9679-F1AFC4A25D13}">
      <dgm:prSet/>
      <dgm:spPr/>
      <dgm:t>
        <a:bodyPr/>
        <a:lstStyle/>
        <a:p>
          <a:endParaRPr lang="es-MX"/>
        </a:p>
      </dgm:t>
    </dgm:pt>
    <dgm:pt modelId="{AAB9B10E-3DE3-466F-939B-6F9A46271C66}" type="pres">
      <dgm:prSet presAssocID="{2D456F8A-565A-470D-B0F3-42C39F75FFAE}" presName="linearFlow" presStyleCnt="0">
        <dgm:presLayoutVars>
          <dgm:dir/>
          <dgm:resizeHandles val="exact"/>
        </dgm:presLayoutVars>
      </dgm:prSet>
      <dgm:spPr/>
    </dgm:pt>
    <dgm:pt modelId="{E44053F9-04B8-4630-A020-1D1F8DCFD35A}" type="pres">
      <dgm:prSet presAssocID="{34370E8A-7689-4D05-A15C-23524AC2A5D4}" presName="comp" presStyleCnt="0"/>
      <dgm:spPr/>
    </dgm:pt>
    <dgm:pt modelId="{57B19565-3570-4E15-93A1-413B38076534}" type="pres">
      <dgm:prSet presAssocID="{34370E8A-7689-4D05-A15C-23524AC2A5D4}" presName="rect2" presStyleLbl="node1" presStyleIdx="0" presStyleCnt="3" custScaleX="1716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E363B7-88D7-4312-8D09-92FEE9A4E15F}" type="pres">
      <dgm:prSet presAssocID="{34370E8A-7689-4D05-A15C-23524AC2A5D4}" presName="rect1" presStyleLbl="lnNode1" presStyleIdx="0" presStyleCnt="3" custLinFactNeighborX="-95594" custLinFactNeighborY="-12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204CD4A-A8E9-4953-B72C-7675739B2DFC}" type="pres">
      <dgm:prSet presAssocID="{9351069C-758A-4635-B8E9-9CFCC820B41F}" presName="sibTrans" presStyleCnt="0"/>
      <dgm:spPr/>
    </dgm:pt>
    <dgm:pt modelId="{E190495A-EC3F-451F-8F2E-EEE8CF2EA4CA}" type="pres">
      <dgm:prSet presAssocID="{91642319-1F2F-484C-AD25-9472FD3A3740}" presName="comp" presStyleCnt="0"/>
      <dgm:spPr/>
    </dgm:pt>
    <dgm:pt modelId="{C8BB3F9A-6C9A-454E-8BA4-A1B9C4CE6B6E}" type="pres">
      <dgm:prSet presAssocID="{91642319-1F2F-484C-AD25-9472FD3A3740}" presName="rect2" presStyleLbl="node1" presStyleIdx="1" presStyleCnt="3" custScaleX="1613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83AAB7-CC33-4E5F-8C73-D2037F9193CC}" type="pres">
      <dgm:prSet presAssocID="{91642319-1F2F-484C-AD25-9472FD3A3740}" presName="rect1" presStyleLbl="lnNode1" presStyleIdx="1" presStyleCnt="3" custLinFactNeighborX="79662" custLinFactNeighborY="189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</dgm:pt>
    <dgm:pt modelId="{913A47F4-01BE-471C-99EB-AB1C2678983B}" type="pres">
      <dgm:prSet presAssocID="{08DB2ED5-AEC5-47D7-8A46-B5141D545CFB}" presName="sibTrans" presStyleCnt="0"/>
      <dgm:spPr/>
    </dgm:pt>
    <dgm:pt modelId="{ACDE1629-E360-4C19-93C5-6CD6693B6613}" type="pres">
      <dgm:prSet presAssocID="{58E03126-A4AC-46A9-ACAE-76E2767F5E5C}" presName="comp" presStyleCnt="0"/>
      <dgm:spPr/>
    </dgm:pt>
    <dgm:pt modelId="{ACA5BFC2-AF0A-4888-BB26-59E1BAAB867C}" type="pres">
      <dgm:prSet presAssocID="{58E03126-A4AC-46A9-ACAE-76E2767F5E5C}" presName="rect2" presStyleLbl="node1" presStyleIdx="2" presStyleCnt="3" custScaleX="1959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FE7631-073E-4EEC-8113-EF8663D3A38A}" type="pres">
      <dgm:prSet presAssocID="{58E03126-A4AC-46A9-ACAE-76E2767F5E5C}" presName="rect1" presStyleLbl="lnNode1" presStyleIdx="2" presStyleCnt="3" custLinFactX="-37655" custLinFactNeighborX="-100000" custLinFactNeighborY="-107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85E57D37-3D10-4878-A4F0-1F397B2FAD95}" srcId="{2D456F8A-565A-470D-B0F3-42C39F75FFAE}" destId="{34370E8A-7689-4D05-A15C-23524AC2A5D4}" srcOrd="0" destOrd="0" parTransId="{04FE07D6-C152-4980-8397-C87F75ACEE5F}" sibTransId="{9351069C-758A-4635-B8E9-9CFCC820B41F}"/>
    <dgm:cxn modelId="{35120717-42FF-4F23-9CE7-E62667B469E8}" type="presOf" srcId="{91642319-1F2F-484C-AD25-9472FD3A3740}" destId="{C8BB3F9A-6C9A-454E-8BA4-A1B9C4CE6B6E}" srcOrd="0" destOrd="0" presId="urn:microsoft.com/office/officeart/2008/layout/AlternatingPictureBlocks"/>
    <dgm:cxn modelId="{7DB56E72-1936-4A97-8705-DD1B5A181A17}" type="presOf" srcId="{2D456F8A-565A-470D-B0F3-42C39F75FFAE}" destId="{AAB9B10E-3DE3-466F-939B-6F9A46271C66}" srcOrd="0" destOrd="0" presId="urn:microsoft.com/office/officeart/2008/layout/AlternatingPictureBlocks"/>
    <dgm:cxn modelId="{81CB930F-EEF4-4480-9679-F1AFC4A25D13}" srcId="{2D456F8A-565A-470D-B0F3-42C39F75FFAE}" destId="{58E03126-A4AC-46A9-ACAE-76E2767F5E5C}" srcOrd="2" destOrd="0" parTransId="{94BE4AE0-2E49-4F3D-AD42-76F0AD4D93B2}" sibTransId="{C8C99F38-0042-4E6F-B3F1-C801EE7C71A5}"/>
    <dgm:cxn modelId="{4E4D2475-6088-4993-AE0B-EF4D675EAF2C}" srcId="{2D456F8A-565A-470D-B0F3-42C39F75FFAE}" destId="{91642319-1F2F-484C-AD25-9472FD3A3740}" srcOrd="1" destOrd="0" parTransId="{C30F06BF-8513-45D5-AAB3-BC261150F426}" sibTransId="{08DB2ED5-AEC5-47D7-8A46-B5141D545CFB}"/>
    <dgm:cxn modelId="{4545F23D-F443-4F8D-8FFF-5B7FB32BE48A}" type="presOf" srcId="{58E03126-A4AC-46A9-ACAE-76E2767F5E5C}" destId="{ACA5BFC2-AF0A-4888-BB26-59E1BAAB867C}" srcOrd="0" destOrd="0" presId="urn:microsoft.com/office/officeart/2008/layout/AlternatingPictureBlocks"/>
    <dgm:cxn modelId="{D63DDB0C-F66D-412D-BADC-C6200357CD47}" type="presOf" srcId="{34370E8A-7689-4D05-A15C-23524AC2A5D4}" destId="{57B19565-3570-4E15-93A1-413B38076534}" srcOrd="0" destOrd="0" presId="urn:microsoft.com/office/officeart/2008/layout/AlternatingPictureBlocks"/>
    <dgm:cxn modelId="{A4237857-5E45-4330-BA8D-B402D976D8D7}" type="presParOf" srcId="{AAB9B10E-3DE3-466F-939B-6F9A46271C66}" destId="{E44053F9-04B8-4630-A020-1D1F8DCFD35A}" srcOrd="0" destOrd="0" presId="urn:microsoft.com/office/officeart/2008/layout/AlternatingPictureBlocks"/>
    <dgm:cxn modelId="{8E09C02D-437D-461F-98C2-8F55DF7EFAF9}" type="presParOf" srcId="{E44053F9-04B8-4630-A020-1D1F8DCFD35A}" destId="{57B19565-3570-4E15-93A1-413B38076534}" srcOrd="0" destOrd="0" presId="urn:microsoft.com/office/officeart/2008/layout/AlternatingPictureBlocks"/>
    <dgm:cxn modelId="{DC864D8E-E3E4-4F5D-87D7-AF6C1B186685}" type="presParOf" srcId="{E44053F9-04B8-4630-A020-1D1F8DCFD35A}" destId="{07E363B7-88D7-4312-8D09-92FEE9A4E15F}" srcOrd="1" destOrd="0" presId="urn:microsoft.com/office/officeart/2008/layout/AlternatingPictureBlocks"/>
    <dgm:cxn modelId="{D4735F0D-6910-4A04-9B59-CA249E65F331}" type="presParOf" srcId="{AAB9B10E-3DE3-466F-939B-6F9A46271C66}" destId="{8204CD4A-A8E9-4953-B72C-7675739B2DFC}" srcOrd="1" destOrd="0" presId="urn:microsoft.com/office/officeart/2008/layout/AlternatingPictureBlocks"/>
    <dgm:cxn modelId="{7FDDAB1F-86CC-423D-8D22-72EA65948E03}" type="presParOf" srcId="{AAB9B10E-3DE3-466F-939B-6F9A46271C66}" destId="{E190495A-EC3F-451F-8F2E-EEE8CF2EA4CA}" srcOrd="2" destOrd="0" presId="urn:microsoft.com/office/officeart/2008/layout/AlternatingPictureBlocks"/>
    <dgm:cxn modelId="{FD71A4C9-F41E-49B8-9D9E-BE60BA981E52}" type="presParOf" srcId="{E190495A-EC3F-451F-8F2E-EEE8CF2EA4CA}" destId="{C8BB3F9A-6C9A-454E-8BA4-A1B9C4CE6B6E}" srcOrd="0" destOrd="0" presId="urn:microsoft.com/office/officeart/2008/layout/AlternatingPictureBlocks"/>
    <dgm:cxn modelId="{11E4A0E2-BC37-4FDB-B050-9440A325F213}" type="presParOf" srcId="{E190495A-EC3F-451F-8F2E-EEE8CF2EA4CA}" destId="{D183AAB7-CC33-4E5F-8C73-D2037F9193CC}" srcOrd="1" destOrd="0" presId="urn:microsoft.com/office/officeart/2008/layout/AlternatingPictureBlocks"/>
    <dgm:cxn modelId="{E162118B-E526-4EAE-95E6-AE6BAE148FA9}" type="presParOf" srcId="{AAB9B10E-3DE3-466F-939B-6F9A46271C66}" destId="{913A47F4-01BE-471C-99EB-AB1C2678983B}" srcOrd="3" destOrd="0" presId="urn:microsoft.com/office/officeart/2008/layout/AlternatingPictureBlocks"/>
    <dgm:cxn modelId="{09504F2A-82E5-4286-B69A-1C78BBF2FBE7}" type="presParOf" srcId="{AAB9B10E-3DE3-466F-939B-6F9A46271C66}" destId="{ACDE1629-E360-4C19-93C5-6CD6693B6613}" srcOrd="4" destOrd="0" presId="urn:microsoft.com/office/officeart/2008/layout/AlternatingPictureBlocks"/>
    <dgm:cxn modelId="{5C79B384-8E23-43C0-9994-EB9CBDC12258}" type="presParOf" srcId="{ACDE1629-E360-4C19-93C5-6CD6693B6613}" destId="{ACA5BFC2-AF0A-4888-BB26-59E1BAAB867C}" srcOrd="0" destOrd="0" presId="urn:microsoft.com/office/officeart/2008/layout/AlternatingPictureBlocks"/>
    <dgm:cxn modelId="{7F2182FC-ABD5-483A-9B7D-5F5F095FE8F4}" type="presParOf" srcId="{ACDE1629-E360-4C19-93C5-6CD6693B6613}" destId="{05FE7631-073E-4EEC-8113-EF8663D3A38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F45124-6803-4E43-A1D9-0C5EF156D17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7130E7E-29ED-44B4-AFCC-9473B455CFAC}">
      <dgm:prSet phldrT="[Texto]"/>
      <dgm:spPr>
        <a:solidFill>
          <a:srgbClr val="7030A0"/>
        </a:solidFill>
      </dgm:spPr>
      <dgm:t>
        <a:bodyPr/>
        <a:lstStyle/>
        <a:p>
          <a:r>
            <a:rPr lang="es-MX" dirty="0" smtClean="0"/>
            <a:t>DESARROLLAR Y FORTALECER  LAS CAPACIDADES PEDAGÓGICAS</a:t>
          </a:r>
          <a:endParaRPr lang="es-MX" dirty="0"/>
        </a:p>
      </dgm:t>
    </dgm:pt>
    <dgm:pt modelId="{A1EC9C33-279C-41F9-9D5E-1BE47F59C567}" type="parTrans" cxnId="{8C640C9C-C1F4-4EEB-B9AC-C3A2668FACFB}">
      <dgm:prSet/>
      <dgm:spPr/>
      <dgm:t>
        <a:bodyPr/>
        <a:lstStyle/>
        <a:p>
          <a:endParaRPr lang="es-MX"/>
        </a:p>
      </dgm:t>
    </dgm:pt>
    <dgm:pt modelId="{921BECAF-FDEE-4F7E-B93B-710ED41331AC}" type="sibTrans" cxnId="{8C640C9C-C1F4-4EEB-B9AC-C3A2668FACFB}">
      <dgm:prSet/>
      <dgm:spPr/>
      <dgm:t>
        <a:bodyPr/>
        <a:lstStyle/>
        <a:p>
          <a:endParaRPr lang="es-MX"/>
        </a:p>
      </dgm:t>
    </dgm:pt>
    <dgm:pt modelId="{B2DE0DCC-3C07-4E9A-89DD-10ADE7960363}">
      <dgm:prSet phldrT="[Texto]"/>
      <dgm:spPr/>
      <dgm:t>
        <a:bodyPr/>
        <a:lstStyle/>
        <a:p>
          <a:r>
            <a:rPr lang="es-MX" dirty="0" smtClean="0"/>
            <a:t>MEDIANTE</a:t>
          </a:r>
          <a:endParaRPr lang="es-MX" dirty="0"/>
        </a:p>
      </dgm:t>
    </dgm:pt>
    <dgm:pt modelId="{AA266B60-1E24-46E8-91DE-607E0D9D9DE1}" type="parTrans" cxnId="{BC872EFB-3496-4D09-B940-1521D8037223}">
      <dgm:prSet/>
      <dgm:spPr/>
      <dgm:t>
        <a:bodyPr/>
        <a:lstStyle/>
        <a:p>
          <a:endParaRPr lang="es-MX"/>
        </a:p>
      </dgm:t>
    </dgm:pt>
    <dgm:pt modelId="{F52A1895-E372-449A-A36B-000BC986134F}" type="sibTrans" cxnId="{BC872EFB-3496-4D09-B940-1521D8037223}">
      <dgm:prSet/>
      <dgm:spPr/>
      <dgm:t>
        <a:bodyPr/>
        <a:lstStyle/>
        <a:p>
          <a:endParaRPr lang="es-MX"/>
        </a:p>
      </dgm:t>
    </dgm:pt>
    <dgm:pt modelId="{AB3BE2E7-B62A-418F-B245-376A35352837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 smtClean="0"/>
            <a:t>LA PROMOCIÓN DE OPORTUNIDADES DE FORMACIÓN CONTINUA</a:t>
          </a:r>
          <a:endParaRPr lang="es-MX" dirty="0"/>
        </a:p>
      </dgm:t>
    </dgm:pt>
    <dgm:pt modelId="{9C3B5459-184E-4810-9A71-1BB22A0706EB}" type="parTrans" cxnId="{33334895-4318-47EC-8CE9-0C00AD5BD295}">
      <dgm:prSet/>
      <dgm:spPr/>
      <dgm:t>
        <a:bodyPr/>
        <a:lstStyle/>
        <a:p>
          <a:endParaRPr lang="es-MX"/>
        </a:p>
      </dgm:t>
    </dgm:pt>
    <dgm:pt modelId="{77BA2695-FB0C-4870-90A1-EC404B547CA2}" type="sibTrans" cxnId="{33334895-4318-47EC-8CE9-0C00AD5BD295}">
      <dgm:prSet/>
      <dgm:spPr/>
      <dgm:t>
        <a:bodyPr/>
        <a:lstStyle/>
        <a:p>
          <a:endParaRPr lang="es-MX"/>
        </a:p>
      </dgm:t>
    </dgm:pt>
    <dgm:pt modelId="{53337B5C-76FA-4EA1-B2F8-E65579DD86D0}">
      <dgm:prSet phldrT="[Texto]"/>
      <dgm:spPr/>
      <dgm:t>
        <a:bodyPr/>
        <a:lstStyle/>
        <a:p>
          <a:r>
            <a:rPr lang="es-MX" dirty="0" smtClean="0"/>
            <a:t>ASISTENCIA TÉCNICA</a:t>
          </a:r>
          <a:endParaRPr lang="es-MX" dirty="0"/>
        </a:p>
      </dgm:t>
    </dgm:pt>
    <dgm:pt modelId="{AEFD5D82-DB0F-4B3D-A642-1165B5015FC5}" type="parTrans" cxnId="{B398A8D0-9DDB-4EAB-9233-4402EF3FD529}">
      <dgm:prSet/>
      <dgm:spPr/>
      <dgm:t>
        <a:bodyPr/>
        <a:lstStyle/>
        <a:p>
          <a:endParaRPr lang="es-MX"/>
        </a:p>
      </dgm:t>
    </dgm:pt>
    <dgm:pt modelId="{3B7804E2-0C6D-46B6-A5A1-3B627A5297B3}" type="sibTrans" cxnId="{B398A8D0-9DDB-4EAB-9233-4402EF3FD529}">
      <dgm:prSet/>
      <dgm:spPr/>
      <dgm:t>
        <a:bodyPr/>
        <a:lstStyle/>
        <a:p>
          <a:endParaRPr lang="es-MX"/>
        </a:p>
      </dgm:t>
    </dgm:pt>
    <dgm:pt modelId="{BF849674-3F6C-4161-BF51-E59D1A505E67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EN EL NIVEL DEL AULA Y EN LAS INSTITUCIONES EDUCATIVAS</a:t>
          </a:r>
          <a:endParaRPr lang="es-MX" dirty="0"/>
        </a:p>
      </dgm:t>
    </dgm:pt>
    <dgm:pt modelId="{FC8C8961-18FB-45B2-B489-59D619837A30}" type="parTrans" cxnId="{A9CF93C6-E561-4C9B-AEBB-E39C1AB0C71D}">
      <dgm:prSet/>
      <dgm:spPr/>
      <dgm:t>
        <a:bodyPr/>
        <a:lstStyle/>
        <a:p>
          <a:endParaRPr lang="es-MX"/>
        </a:p>
      </dgm:t>
    </dgm:pt>
    <dgm:pt modelId="{3C9D2028-9CFD-45B3-AC9B-C80F0BA34871}" type="sibTrans" cxnId="{A9CF93C6-E561-4C9B-AEBB-E39C1AB0C71D}">
      <dgm:prSet/>
      <dgm:spPr/>
      <dgm:t>
        <a:bodyPr/>
        <a:lstStyle/>
        <a:p>
          <a:endParaRPr lang="es-MX"/>
        </a:p>
      </dgm:t>
    </dgm:pt>
    <dgm:pt modelId="{F7A249CE-3396-4D71-9506-67CABA73EC9C}">
      <dgm:prSet phldrT="[Texto]"/>
      <dgm:spPr/>
      <dgm:t>
        <a:bodyPr/>
        <a:lstStyle/>
        <a:p>
          <a:r>
            <a:rPr lang="es-MX" dirty="0" smtClean="0"/>
            <a:t>GESTIÓN DEL TRABAJO EDUCATIVO</a:t>
          </a:r>
          <a:endParaRPr lang="es-MX" dirty="0"/>
        </a:p>
      </dgm:t>
    </dgm:pt>
    <dgm:pt modelId="{6FAA3ED5-F754-4737-910D-7D71C46C99E8}" type="parTrans" cxnId="{F13A4D05-FA0D-46C1-9255-77E8411C0AAF}">
      <dgm:prSet/>
      <dgm:spPr/>
      <dgm:t>
        <a:bodyPr/>
        <a:lstStyle/>
        <a:p>
          <a:endParaRPr lang="es-MX"/>
        </a:p>
      </dgm:t>
    </dgm:pt>
    <dgm:pt modelId="{7185BF38-3222-4B4C-BEEA-EA2C0E6F3EBC}" type="sibTrans" cxnId="{F13A4D05-FA0D-46C1-9255-77E8411C0AAF}">
      <dgm:prSet/>
      <dgm:spPr/>
      <dgm:t>
        <a:bodyPr/>
        <a:lstStyle/>
        <a:p>
          <a:endParaRPr lang="es-MX"/>
        </a:p>
      </dgm:t>
    </dgm:pt>
    <dgm:pt modelId="{EF4E1F28-32DB-4D4C-AA14-2F7D93054FEC}" type="pres">
      <dgm:prSet presAssocID="{01F45124-6803-4E43-A1D9-0C5EF156D17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ECC0C7C-12D8-4F20-8EF6-82360E7FA5B3}" type="pres">
      <dgm:prSet presAssocID="{37130E7E-29ED-44B4-AFCC-9473B455CFAC}" presName="composite" presStyleCnt="0"/>
      <dgm:spPr/>
    </dgm:pt>
    <dgm:pt modelId="{0D5073D4-E8AE-4EB4-B7EE-314700EBE71A}" type="pres">
      <dgm:prSet presAssocID="{37130E7E-29ED-44B4-AFCC-9473B455CFAC}" presName="bentUpArrow1" presStyleLbl="alignImgPlace1" presStyleIdx="0" presStyleCnt="2"/>
      <dgm:spPr/>
    </dgm:pt>
    <dgm:pt modelId="{B2F6A91E-9EF8-4403-A172-01908746FA48}" type="pres">
      <dgm:prSet presAssocID="{37130E7E-29ED-44B4-AFCC-9473B455CFAC}" presName="ParentText" presStyleLbl="node1" presStyleIdx="0" presStyleCnt="3" custScaleX="269670" custLinFactX="-72975" custLinFactNeighborX="-100000" custLinFactNeighborY="159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6E40A3-9E07-49A3-B17A-8D49470CADEC}" type="pres">
      <dgm:prSet presAssocID="{37130E7E-29ED-44B4-AFCC-9473B455CFAC}" presName="ChildText" presStyleLbl="revTx" presStyleIdx="0" presStyleCnt="3" custScaleX="129402" custLinFactNeighborX="62155" custLinFactNeighborY="32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029929-B7DD-43EC-AAF6-B80328A32827}" type="pres">
      <dgm:prSet presAssocID="{921BECAF-FDEE-4F7E-B93B-710ED41331AC}" presName="sibTrans" presStyleCnt="0"/>
      <dgm:spPr/>
    </dgm:pt>
    <dgm:pt modelId="{56814789-5530-4F4F-8783-234FFCFF1B0C}" type="pres">
      <dgm:prSet presAssocID="{AB3BE2E7-B62A-418F-B245-376A35352837}" presName="composite" presStyleCnt="0"/>
      <dgm:spPr/>
    </dgm:pt>
    <dgm:pt modelId="{FDA4C8EF-C80D-4BF0-B5AA-300BC604CF94}" type="pres">
      <dgm:prSet presAssocID="{AB3BE2E7-B62A-418F-B245-376A35352837}" presName="bentUpArrow1" presStyleLbl="alignImgPlace1" presStyleIdx="1" presStyleCnt="2"/>
      <dgm:spPr/>
    </dgm:pt>
    <dgm:pt modelId="{73BDA67F-15EE-45EB-96F3-D575A240206B}" type="pres">
      <dgm:prSet presAssocID="{AB3BE2E7-B62A-418F-B245-376A35352837}" presName="ParentText" presStyleLbl="node1" presStyleIdx="1" presStyleCnt="3" custScaleX="210278" custLinFactNeighborX="1159" custLinFactNeighborY="77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B82437-362D-411A-B3AD-7B36E702F4C4}" type="pres">
      <dgm:prSet presAssocID="{AB3BE2E7-B62A-418F-B245-376A35352837}" presName="ChildText" presStyleLbl="revTx" presStyleIdx="1" presStyleCnt="3" custLinFactNeighborX="80216" custLinFactNeighborY="300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8D5E26-9363-4541-8B0A-9A93176E87FB}" type="pres">
      <dgm:prSet presAssocID="{77BA2695-FB0C-4870-90A1-EC404B547CA2}" presName="sibTrans" presStyleCnt="0"/>
      <dgm:spPr/>
    </dgm:pt>
    <dgm:pt modelId="{0DC59A8D-6EE2-47BE-B8CE-C8A378339D51}" type="pres">
      <dgm:prSet presAssocID="{BF849674-3F6C-4161-BF51-E59D1A505E67}" presName="composite" presStyleCnt="0"/>
      <dgm:spPr/>
    </dgm:pt>
    <dgm:pt modelId="{41222820-2FFE-4614-AB07-72DDC68E626F}" type="pres">
      <dgm:prSet presAssocID="{BF849674-3F6C-4161-BF51-E59D1A505E67}" presName="ParentText" presStyleLbl="node1" presStyleIdx="2" presStyleCnt="3" custScaleX="1606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D22017-C7D3-4B86-A488-4E0ED74FA0ED}" type="pres">
      <dgm:prSet presAssocID="{BF849674-3F6C-4161-BF51-E59D1A505E67}" presName="FinalChildText" presStyleLbl="revTx" presStyleIdx="2" presStyleCnt="3" custLinFactNeighborX="43139" custLinFactNeighborY="8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334895-4318-47EC-8CE9-0C00AD5BD295}" srcId="{01F45124-6803-4E43-A1D9-0C5EF156D170}" destId="{AB3BE2E7-B62A-418F-B245-376A35352837}" srcOrd="1" destOrd="0" parTransId="{9C3B5459-184E-4810-9A71-1BB22A0706EB}" sibTransId="{77BA2695-FB0C-4870-90A1-EC404B547CA2}"/>
    <dgm:cxn modelId="{8C640C9C-C1F4-4EEB-B9AC-C3A2668FACFB}" srcId="{01F45124-6803-4E43-A1D9-0C5EF156D170}" destId="{37130E7E-29ED-44B4-AFCC-9473B455CFAC}" srcOrd="0" destOrd="0" parTransId="{A1EC9C33-279C-41F9-9D5E-1BE47F59C567}" sibTransId="{921BECAF-FDEE-4F7E-B93B-710ED41331AC}"/>
    <dgm:cxn modelId="{6EB95562-1AEF-4E23-BC0B-9479653F5D40}" type="presOf" srcId="{01F45124-6803-4E43-A1D9-0C5EF156D170}" destId="{EF4E1F28-32DB-4D4C-AA14-2F7D93054FEC}" srcOrd="0" destOrd="0" presId="urn:microsoft.com/office/officeart/2005/8/layout/StepDownProcess"/>
    <dgm:cxn modelId="{184A6FA4-2E72-483D-89DB-9E969934F42F}" type="presOf" srcId="{B2DE0DCC-3C07-4E9A-89DD-10ADE7960363}" destId="{BA6E40A3-9E07-49A3-B17A-8D49470CADEC}" srcOrd="0" destOrd="0" presId="urn:microsoft.com/office/officeart/2005/8/layout/StepDownProcess"/>
    <dgm:cxn modelId="{BC872EFB-3496-4D09-B940-1521D8037223}" srcId="{37130E7E-29ED-44B4-AFCC-9473B455CFAC}" destId="{B2DE0DCC-3C07-4E9A-89DD-10ADE7960363}" srcOrd="0" destOrd="0" parTransId="{AA266B60-1E24-46E8-91DE-607E0D9D9DE1}" sibTransId="{F52A1895-E372-449A-A36B-000BC986134F}"/>
    <dgm:cxn modelId="{0EC8460E-78CB-4A4C-AD3C-F3B152D0594B}" type="presOf" srcId="{F7A249CE-3396-4D71-9506-67CABA73EC9C}" destId="{61D22017-C7D3-4B86-A488-4E0ED74FA0ED}" srcOrd="0" destOrd="0" presId="urn:microsoft.com/office/officeart/2005/8/layout/StepDownProcess"/>
    <dgm:cxn modelId="{2C91BFF1-5FB5-4457-80C4-A8808359CBD7}" type="presOf" srcId="{AB3BE2E7-B62A-418F-B245-376A35352837}" destId="{73BDA67F-15EE-45EB-96F3-D575A240206B}" srcOrd="0" destOrd="0" presId="urn:microsoft.com/office/officeart/2005/8/layout/StepDownProcess"/>
    <dgm:cxn modelId="{A9CF93C6-E561-4C9B-AEBB-E39C1AB0C71D}" srcId="{01F45124-6803-4E43-A1D9-0C5EF156D170}" destId="{BF849674-3F6C-4161-BF51-E59D1A505E67}" srcOrd="2" destOrd="0" parTransId="{FC8C8961-18FB-45B2-B489-59D619837A30}" sibTransId="{3C9D2028-9CFD-45B3-AC9B-C80F0BA34871}"/>
    <dgm:cxn modelId="{B398A8D0-9DDB-4EAB-9233-4402EF3FD529}" srcId="{AB3BE2E7-B62A-418F-B245-376A35352837}" destId="{53337B5C-76FA-4EA1-B2F8-E65579DD86D0}" srcOrd="0" destOrd="0" parTransId="{AEFD5D82-DB0F-4B3D-A642-1165B5015FC5}" sibTransId="{3B7804E2-0C6D-46B6-A5A1-3B627A5297B3}"/>
    <dgm:cxn modelId="{A669C8EA-D8DE-470D-96BE-F85B449C49FF}" type="presOf" srcId="{BF849674-3F6C-4161-BF51-E59D1A505E67}" destId="{41222820-2FFE-4614-AB07-72DDC68E626F}" srcOrd="0" destOrd="0" presId="urn:microsoft.com/office/officeart/2005/8/layout/StepDownProcess"/>
    <dgm:cxn modelId="{C2044667-552B-48D4-B36B-E9700EE95996}" type="presOf" srcId="{53337B5C-76FA-4EA1-B2F8-E65579DD86D0}" destId="{73B82437-362D-411A-B3AD-7B36E702F4C4}" srcOrd="0" destOrd="0" presId="urn:microsoft.com/office/officeart/2005/8/layout/StepDownProcess"/>
    <dgm:cxn modelId="{F13A4D05-FA0D-46C1-9255-77E8411C0AAF}" srcId="{BF849674-3F6C-4161-BF51-E59D1A505E67}" destId="{F7A249CE-3396-4D71-9506-67CABA73EC9C}" srcOrd="0" destOrd="0" parTransId="{6FAA3ED5-F754-4737-910D-7D71C46C99E8}" sibTransId="{7185BF38-3222-4B4C-BEEA-EA2C0E6F3EBC}"/>
    <dgm:cxn modelId="{B77B9F38-8AA7-493A-B869-41FD1EFCBBE1}" type="presOf" srcId="{37130E7E-29ED-44B4-AFCC-9473B455CFAC}" destId="{B2F6A91E-9EF8-4403-A172-01908746FA48}" srcOrd="0" destOrd="0" presId="urn:microsoft.com/office/officeart/2005/8/layout/StepDownProcess"/>
    <dgm:cxn modelId="{D8652AEA-A82F-4CEC-B2E7-16E418DAF068}" type="presParOf" srcId="{EF4E1F28-32DB-4D4C-AA14-2F7D93054FEC}" destId="{EECC0C7C-12D8-4F20-8EF6-82360E7FA5B3}" srcOrd="0" destOrd="0" presId="urn:microsoft.com/office/officeart/2005/8/layout/StepDownProcess"/>
    <dgm:cxn modelId="{77F77FB2-5EB0-451D-8AA0-FC69B274DCAE}" type="presParOf" srcId="{EECC0C7C-12D8-4F20-8EF6-82360E7FA5B3}" destId="{0D5073D4-E8AE-4EB4-B7EE-314700EBE71A}" srcOrd="0" destOrd="0" presId="urn:microsoft.com/office/officeart/2005/8/layout/StepDownProcess"/>
    <dgm:cxn modelId="{81F09D15-7909-4364-B0EF-547F53098A41}" type="presParOf" srcId="{EECC0C7C-12D8-4F20-8EF6-82360E7FA5B3}" destId="{B2F6A91E-9EF8-4403-A172-01908746FA48}" srcOrd="1" destOrd="0" presId="urn:microsoft.com/office/officeart/2005/8/layout/StepDownProcess"/>
    <dgm:cxn modelId="{D8024D54-0302-49B3-88E7-12ADD85CD5B3}" type="presParOf" srcId="{EECC0C7C-12D8-4F20-8EF6-82360E7FA5B3}" destId="{BA6E40A3-9E07-49A3-B17A-8D49470CADEC}" srcOrd="2" destOrd="0" presId="urn:microsoft.com/office/officeart/2005/8/layout/StepDownProcess"/>
    <dgm:cxn modelId="{CD315F33-C447-4689-8785-6E222A5C69B8}" type="presParOf" srcId="{EF4E1F28-32DB-4D4C-AA14-2F7D93054FEC}" destId="{84029929-B7DD-43EC-AAF6-B80328A32827}" srcOrd="1" destOrd="0" presId="urn:microsoft.com/office/officeart/2005/8/layout/StepDownProcess"/>
    <dgm:cxn modelId="{CF4D0BAC-0678-42E9-8E12-92ACD964D9D7}" type="presParOf" srcId="{EF4E1F28-32DB-4D4C-AA14-2F7D93054FEC}" destId="{56814789-5530-4F4F-8783-234FFCFF1B0C}" srcOrd="2" destOrd="0" presId="urn:microsoft.com/office/officeart/2005/8/layout/StepDownProcess"/>
    <dgm:cxn modelId="{BC647976-AD97-4A02-AB09-4113C14D1574}" type="presParOf" srcId="{56814789-5530-4F4F-8783-234FFCFF1B0C}" destId="{FDA4C8EF-C80D-4BF0-B5AA-300BC604CF94}" srcOrd="0" destOrd="0" presId="urn:microsoft.com/office/officeart/2005/8/layout/StepDownProcess"/>
    <dgm:cxn modelId="{D18C5AA4-5155-432D-A0F0-434AC4512032}" type="presParOf" srcId="{56814789-5530-4F4F-8783-234FFCFF1B0C}" destId="{73BDA67F-15EE-45EB-96F3-D575A240206B}" srcOrd="1" destOrd="0" presId="urn:microsoft.com/office/officeart/2005/8/layout/StepDownProcess"/>
    <dgm:cxn modelId="{797F4F33-CD72-491C-801C-5A7CE1B888C0}" type="presParOf" srcId="{56814789-5530-4F4F-8783-234FFCFF1B0C}" destId="{73B82437-362D-411A-B3AD-7B36E702F4C4}" srcOrd="2" destOrd="0" presId="urn:microsoft.com/office/officeart/2005/8/layout/StepDownProcess"/>
    <dgm:cxn modelId="{DEB39437-553C-4BBC-839C-332B6B741F0D}" type="presParOf" srcId="{EF4E1F28-32DB-4D4C-AA14-2F7D93054FEC}" destId="{2E8D5E26-9363-4541-8B0A-9A93176E87FB}" srcOrd="3" destOrd="0" presId="urn:microsoft.com/office/officeart/2005/8/layout/StepDownProcess"/>
    <dgm:cxn modelId="{B2D868A0-B0E2-409D-AB91-AB625854DFDE}" type="presParOf" srcId="{EF4E1F28-32DB-4D4C-AA14-2F7D93054FEC}" destId="{0DC59A8D-6EE2-47BE-B8CE-C8A378339D51}" srcOrd="4" destOrd="0" presId="urn:microsoft.com/office/officeart/2005/8/layout/StepDownProcess"/>
    <dgm:cxn modelId="{9F0912B9-BF29-4CAC-80C5-E55E77391C47}" type="presParOf" srcId="{0DC59A8D-6EE2-47BE-B8CE-C8A378339D51}" destId="{41222820-2FFE-4614-AB07-72DDC68E626F}" srcOrd="0" destOrd="0" presId="urn:microsoft.com/office/officeart/2005/8/layout/StepDownProcess"/>
    <dgm:cxn modelId="{982B4C14-248F-4D32-A851-54576C8729EF}" type="presParOf" srcId="{0DC59A8D-6EE2-47BE-B8CE-C8A378339D51}" destId="{61D22017-C7D3-4B86-A488-4E0ED74FA0E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065DD1-B63B-4B0F-9A77-F898DE0AA6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80EB23C-1D6F-4438-A1DD-BA2B977A4E1E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dirty="0" smtClean="0"/>
            <a:t>Primer año de Educación Básica</a:t>
          </a:r>
          <a:endParaRPr lang="es-MX" dirty="0"/>
        </a:p>
      </dgm:t>
    </dgm:pt>
    <dgm:pt modelId="{93EE6647-6727-42A2-9295-F774FC90EA31}" type="parTrans" cxnId="{513BFE4F-2276-4BC7-82C0-07990837AC85}">
      <dgm:prSet/>
      <dgm:spPr/>
      <dgm:t>
        <a:bodyPr/>
        <a:lstStyle/>
        <a:p>
          <a:endParaRPr lang="es-MX"/>
        </a:p>
      </dgm:t>
    </dgm:pt>
    <dgm:pt modelId="{EC7F6F61-744C-4E5B-B8E6-5510196FF8F6}" type="sibTrans" cxnId="{513BFE4F-2276-4BC7-82C0-07990837AC85}">
      <dgm:prSet/>
      <dgm:spPr/>
      <dgm:t>
        <a:bodyPr/>
        <a:lstStyle/>
        <a:p>
          <a:endParaRPr lang="es-MX"/>
        </a:p>
      </dgm:t>
    </dgm:pt>
    <dgm:pt modelId="{25DD1B00-E314-4C50-819B-5A2AE84B4961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Segundo año</a:t>
          </a:r>
          <a:endParaRPr lang="es-MX" dirty="0"/>
        </a:p>
      </dgm:t>
    </dgm:pt>
    <dgm:pt modelId="{C2E1EDA6-B755-456C-BE75-D1D33475C6FA}" type="parTrans" cxnId="{F75CD601-66BA-4A86-B989-4E114C179D9E}">
      <dgm:prSet/>
      <dgm:spPr/>
      <dgm:t>
        <a:bodyPr/>
        <a:lstStyle/>
        <a:p>
          <a:endParaRPr lang="es-MX"/>
        </a:p>
      </dgm:t>
    </dgm:pt>
    <dgm:pt modelId="{3E10023C-DB5A-44D3-801B-98A454AC8C55}" type="sibTrans" cxnId="{F75CD601-66BA-4A86-B989-4E114C179D9E}">
      <dgm:prSet/>
      <dgm:spPr/>
      <dgm:t>
        <a:bodyPr/>
        <a:lstStyle/>
        <a:p>
          <a:endParaRPr lang="es-MX"/>
        </a:p>
      </dgm:t>
    </dgm:pt>
    <dgm:pt modelId="{B54F28B7-049F-4005-8070-E940F7A3EDB0}">
      <dgm:prSet phldrT="[Texto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MX" dirty="0" smtClean="0"/>
            <a:t>Tercer año </a:t>
          </a:r>
          <a:endParaRPr lang="es-MX" dirty="0"/>
        </a:p>
      </dgm:t>
    </dgm:pt>
    <dgm:pt modelId="{C91D656B-FFE8-4092-B34A-3045C5E7714E}" type="parTrans" cxnId="{67D70E2B-0615-4543-AF5B-171061B918AE}">
      <dgm:prSet/>
      <dgm:spPr/>
      <dgm:t>
        <a:bodyPr/>
        <a:lstStyle/>
        <a:p>
          <a:endParaRPr lang="es-MX"/>
        </a:p>
      </dgm:t>
    </dgm:pt>
    <dgm:pt modelId="{2A9C13FF-08EE-4E4D-A56F-A3EC753D599B}" type="sibTrans" cxnId="{67D70E2B-0615-4543-AF5B-171061B918AE}">
      <dgm:prSet/>
      <dgm:spPr/>
      <dgm:t>
        <a:bodyPr/>
        <a:lstStyle/>
        <a:p>
          <a:endParaRPr lang="es-MX"/>
        </a:p>
      </dgm:t>
    </dgm:pt>
    <dgm:pt modelId="{5EC903AB-E3B1-4C76-9ECF-AC8CC34CB401}">
      <dgm:prSet phldrT="[Texto]"/>
      <dgm:spPr/>
      <dgm:t>
        <a:bodyPr/>
        <a:lstStyle/>
        <a:p>
          <a:r>
            <a:rPr lang="es-MX" dirty="0" smtClean="0"/>
            <a:t>Cuarto año</a:t>
          </a:r>
          <a:endParaRPr lang="es-MX" dirty="0"/>
        </a:p>
      </dgm:t>
    </dgm:pt>
    <dgm:pt modelId="{CF8EC27E-C09B-4816-94D9-196B833696A2}" type="parTrans" cxnId="{A99D4004-8F07-4982-A65F-96494DBAAEB1}">
      <dgm:prSet/>
      <dgm:spPr/>
      <dgm:t>
        <a:bodyPr/>
        <a:lstStyle/>
        <a:p>
          <a:endParaRPr lang="es-MX"/>
        </a:p>
      </dgm:t>
    </dgm:pt>
    <dgm:pt modelId="{6AD192DC-674D-40A1-AE9B-7BAEB75C4306}" type="sibTrans" cxnId="{A99D4004-8F07-4982-A65F-96494DBAAEB1}">
      <dgm:prSet/>
      <dgm:spPr/>
      <dgm:t>
        <a:bodyPr/>
        <a:lstStyle/>
        <a:p>
          <a:endParaRPr lang="es-MX"/>
        </a:p>
      </dgm:t>
    </dgm:pt>
    <dgm:pt modelId="{08BCAFF4-94EE-4EE5-B7C2-1162E7029766}" type="pres">
      <dgm:prSet presAssocID="{1D065DD1-B63B-4B0F-9A77-F898DE0AA6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04B6133-A4EB-45CC-96C7-6872DB4E000E}" type="pres">
      <dgm:prSet presAssocID="{080EB23C-1D6F-4438-A1DD-BA2B977A4E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243DD3-6737-4380-ADA6-11A984D22155}" type="pres">
      <dgm:prSet presAssocID="{EC7F6F61-744C-4E5B-B8E6-5510196FF8F6}" presName="sibTrans" presStyleLbl="sibTrans2D1" presStyleIdx="0" presStyleCnt="3"/>
      <dgm:spPr/>
      <dgm:t>
        <a:bodyPr/>
        <a:lstStyle/>
        <a:p>
          <a:endParaRPr lang="es-MX"/>
        </a:p>
      </dgm:t>
    </dgm:pt>
    <dgm:pt modelId="{66A1CE7E-08B2-4CFF-857F-08290AA13C60}" type="pres">
      <dgm:prSet presAssocID="{EC7F6F61-744C-4E5B-B8E6-5510196FF8F6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133CB794-356E-4CB2-AFA5-2398B5EA29F8}" type="pres">
      <dgm:prSet presAssocID="{25DD1B00-E314-4C50-819B-5A2AE84B4961}" presName="node" presStyleLbl="node1" presStyleIdx="1" presStyleCnt="4" custLinFactNeighborX="5974" custLinFactNeighborY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9B8B03-3BFE-4EF7-80A5-1733B9271DF7}" type="pres">
      <dgm:prSet presAssocID="{3E10023C-DB5A-44D3-801B-98A454AC8C5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29156C6A-4441-4D51-AC75-BBB89E347D52}" type="pres">
      <dgm:prSet presAssocID="{3E10023C-DB5A-44D3-801B-98A454AC8C5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12DBF9B3-EBA3-44DE-BBF1-E5434DC5549B}" type="pres">
      <dgm:prSet presAssocID="{B54F28B7-049F-4005-8070-E940F7A3ED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1D6894-6240-4555-9245-4DAA19713926}" type="pres">
      <dgm:prSet presAssocID="{2A9C13FF-08EE-4E4D-A56F-A3EC753D599B}" presName="sibTrans" presStyleLbl="sibTrans2D1" presStyleIdx="2" presStyleCnt="3"/>
      <dgm:spPr/>
      <dgm:t>
        <a:bodyPr/>
        <a:lstStyle/>
        <a:p>
          <a:endParaRPr lang="es-MX"/>
        </a:p>
      </dgm:t>
    </dgm:pt>
    <dgm:pt modelId="{88FCC9BC-7DED-4063-9E71-A9538F63431E}" type="pres">
      <dgm:prSet presAssocID="{2A9C13FF-08EE-4E4D-A56F-A3EC753D599B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23480A80-2D99-43ED-A46B-1D35E9C4C152}" type="pres">
      <dgm:prSet presAssocID="{5EC903AB-E3B1-4C76-9ECF-AC8CC34CB4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9CA8B87-C18D-4C61-A85B-F03EDE9C4F09}" type="presOf" srcId="{3E10023C-DB5A-44D3-801B-98A454AC8C55}" destId="{439B8B03-3BFE-4EF7-80A5-1733B9271DF7}" srcOrd="0" destOrd="0" presId="urn:microsoft.com/office/officeart/2005/8/layout/process1"/>
    <dgm:cxn modelId="{67D70E2B-0615-4543-AF5B-171061B918AE}" srcId="{1D065DD1-B63B-4B0F-9A77-F898DE0AA635}" destId="{B54F28B7-049F-4005-8070-E940F7A3EDB0}" srcOrd="2" destOrd="0" parTransId="{C91D656B-FFE8-4092-B34A-3045C5E7714E}" sibTransId="{2A9C13FF-08EE-4E4D-A56F-A3EC753D599B}"/>
    <dgm:cxn modelId="{1CAFAD5E-4E0D-4E06-91DE-4A7E193A1266}" type="presOf" srcId="{5EC903AB-E3B1-4C76-9ECF-AC8CC34CB401}" destId="{23480A80-2D99-43ED-A46B-1D35E9C4C152}" srcOrd="0" destOrd="0" presId="urn:microsoft.com/office/officeart/2005/8/layout/process1"/>
    <dgm:cxn modelId="{4A3B0FB6-7DB4-4639-9F6B-A44F0497A1F8}" type="presOf" srcId="{EC7F6F61-744C-4E5B-B8E6-5510196FF8F6}" destId="{13243DD3-6737-4380-ADA6-11A984D22155}" srcOrd="0" destOrd="0" presId="urn:microsoft.com/office/officeart/2005/8/layout/process1"/>
    <dgm:cxn modelId="{A99D4004-8F07-4982-A65F-96494DBAAEB1}" srcId="{1D065DD1-B63B-4B0F-9A77-F898DE0AA635}" destId="{5EC903AB-E3B1-4C76-9ECF-AC8CC34CB401}" srcOrd="3" destOrd="0" parTransId="{CF8EC27E-C09B-4816-94D9-196B833696A2}" sibTransId="{6AD192DC-674D-40A1-AE9B-7BAEB75C4306}"/>
    <dgm:cxn modelId="{3259BA81-1ED2-4150-A3B4-1AE11B80F96E}" type="presOf" srcId="{25DD1B00-E314-4C50-819B-5A2AE84B4961}" destId="{133CB794-356E-4CB2-AFA5-2398B5EA29F8}" srcOrd="0" destOrd="0" presId="urn:microsoft.com/office/officeart/2005/8/layout/process1"/>
    <dgm:cxn modelId="{EE5374E6-1970-4FFC-98C3-899AB82464AC}" type="presOf" srcId="{3E10023C-DB5A-44D3-801B-98A454AC8C55}" destId="{29156C6A-4441-4D51-AC75-BBB89E347D52}" srcOrd="1" destOrd="0" presId="urn:microsoft.com/office/officeart/2005/8/layout/process1"/>
    <dgm:cxn modelId="{513BFE4F-2276-4BC7-82C0-07990837AC85}" srcId="{1D065DD1-B63B-4B0F-9A77-F898DE0AA635}" destId="{080EB23C-1D6F-4438-A1DD-BA2B977A4E1E}" srcOrd="0" destOrd="0" parTransId="{93EE6647-6727-42A2-9295-F774FC90EA31}" sibTransId="{EC7F6F61-744C-4E5B-B8E6-5510196FF8F6}"/>
    <dgm:cxn modelId="{909C4C0F-556E-4CF2-B39E-292C598023B2}" type="presOf" srcId="{EC7F6F61-744C-4E5B-B8E6-5510196FF8F6}" destId="{66A1CE7E-08B2-4CFF-857F-08290AA13C60}" srcOrd="1" destOrd="0" presId="urn:microsoft.com/office/officeart/2005/8/layout/process1"/>
    <dgm:cxn modelId="{030CFDA3-9C3C-48B9-A673-2BC50D8648E8}" type="presOf" srcId="{080EB23C-1D6F-4438-A1DD-BA2B977A4E1E}" destId="{304B6133-A4EB-45CC-96C7-6872DB4E000E}" srcOrd="0" destOrd="0" presId="urn:microsoft.com/office/officeart/2005/8/layout/process1"/>
    <dgm:cxn modelId="{A19012D8-C29D-4ADC-A39C-AC79775BD4DA}" type="presOf" srcId="{1D065DD1-B63B-4B0F-9A77-F898DE0AA635}" destId="{08BCAFF4-94EE-4EE5-B7C2-1162E7029766}" srcOrd="0" destOrd="0" presId="urn:microsoft.com/office/officeart/2005/8/layout/process1"/>
    <dgm:cxn modelId="{132C063B-5FC2-4820-8E30-EF7912B0B9B0}" type="presOf" srcId="{2A9C13FF-08EE-4E4D-A56F-A3EC753D599B}" destId="{9B1D6894-6240-4555-9245-4DAA19713926}" srcOrd="0" destOrd="0" presId="urn:microsoft.com/office/officeart/2005/8/layout/process1"/>
    <dgm:cxn modelId="{F75CD601-66BA-4A86-B989-4E114C179D9E}" srcId="{1D065DD1-B63B-4B0F-9A77-F898DE0AA635}" destId="{25DD1B00-E314-4C50-819B-5A2AE84B4961}" srcOrd="1" destOrd="0" parTransId="{C2E1EDA6-B755-456C-BE75-D1D33475C6FA}" sibTransId="{3E10023C-DB5A-44D3-801B-98A454AC8C55}"/>
    <dgm:cxn modelId="{B087F335-8689-4BB7-87D3-44CB68B6C64D}" type="presOf" srcId="{2A9C13FF-08EE-4E4D-A56F-A3EC753D599B}" destId="{88FCC9BC-7DED-4063-9E71-A9538F63431E}" srcOrd="1" destOrd="0" presId="urn:microsoft.com/office/officeart/2005/8/layout/process1"/>
    <dgm:cxn modelId="{C99B6412-2AA8-4E0C-B46D-B137112BB683}" type="presOf" srcId="{B54F28B7-049F-4005-8070-E940F7A3EDB0}" destId="{12DBF9B3-EBA3-44DE-BBF1-E5434DC5549B}" srcOrd="0" destOrd="0" presId="urn:microsoft.com/office/officeart/2005/8/layout/process1"/>
    <dgm:cxn modelId="{B27E0BCA-075C-43B7-A431-F766945FEA8D}" type="presParOf" srcId="{08BCAFF4-94EE-4EE5-B7C2-1162E7029766}" destId="{304B6133-A4EB-45CC-96C7-6872DB4E000E}" srcOrd="0" destOrd="0" presId="urn:microsoft.com/office/officeart/2005/8/layout/process1"/>
    <dgm:cxn modelId="{AB4D52D6-67C4-4AB1-BA24-0359D7AD31B1}" type="presParOf" srcId="{08BCAFF4-94EE-4EE5-B7C2-1162E7029766}" destId="{13243DD3-6737-4380-ADA6-11A984D22155}" srcOrd="1" destOrd="0" presId="urn:microsoft.com/office/officeart/2005/8/layout/process1"/>
    <dgm:cxn modelId="{FEBA75CE-FEDB-4947-BEC6-61D7B83F0C8F}" type="presParOf" srcId="{13243DD3-6737-4380-ADA6-11A984D22155}" destId="{66A1CE7E-08B2-4CFF-857F-08290AA13C60}" srcOrd="0" destOrd="0" presId="urn:microsoft.com/office/officeart/2005/8/layout/process1"/>
    <dgm:cxn modelId="{214C5E37-8081-4464-AD41-C0763C8D0FB9}" type="presParOf" srcId="{08BCAFF4-94EE-4EE5-B7C2-1162E7029766}" destId="{133CB794-356E-4CB2-AFA5-2398B5EA29F8}" srcOrd="2" destOrd="0" presId="urn:microsoft.com/office/officeart/2005/8/layout/process1"/>
    <dgm:cxn modelId="{88777DC8-2875-4AD4-9B88-70B621484575}" type="presParOf" srcId="{08BCAFF4-94EE-4EE5-B7C2-1162E7029766}" destId="{439B8B03-3BFE-4EF7-80A5-1733B9271DF7}" srcOrd="3" destOrd="0" presId="urn:microsoft.com/office/officeart/2005/8/layout/process1"/>
    <dgm:cxn modelId="{A298854D-FDF3-4D42-8437-98340394C6D9}" type="presParOf" srcId="{439B8B03-3BFE-4EF7-80A5-1733B9271DF7}" destId="{29156C6A-4441-4D51-AC75-BBB89E347D52}" srcOrd="0" destOrd="0" presId="urn:microsoft.com/office/officeart/2005/8/layout/process1"/>
    <dgm:cxn modelId="{D69B862B-F47F-4544-8741-8E2E59366FA6}" type="presParOf" srcId="{08BCAFF4-94EE-4EE5-B7C2-1162E7029766}" destId="{12DBF9B3-EBA3-44DE-BBF1-E5434DC5549B}" srcOrd="4" destOrd="0" presId="urn:microsoft.com/office/officeart/2005/8/layout/process1"/>
    <dgm:cxn modelId="{D575B91C-6379-42C8-A531-690A6182362F}" type="presParOf" srcId="{08BCAFF4-94EE-4EE5-B7C2-1162E7029766}" destId="{9B1D6894-6240-4555-9245-4DAA19713926}" srcOrd="5" destOrd="0" presId="urn:microsoft.com/office/officeart/2005/8/layout/process1"/>
    <dgm:cxn modelId="{8D7E28C6-49D9-4313-B0D0-DE756D8C7E99}" type="presParOf" srcId="{9B1D6894-6240-4555-9245-4DAA19713926}" destId="{88FCC9BC-7DED-4063-9E71-A9538F63431E}" srcOrd="0" destOrd="0" presId="urn:microsoft.com/office/officeart/2005/8/layout/process1"/>
    <dgm:cxn modelId="{6501D801-68FB-4961-A3AF-F90F67CE0087}" type="presParOf" srcId="{08BCAFF4-94EE-4EE5-B7C2-1162E7029766}" destId="{23480A80-2D99-43ED-A46B-1D35E9C4C15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4D4D93-5D1D-471D-AC0A-45DCBDFBA1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AC2EA61-A8C8-44D7-8A49-E3CBC892F299}">
      <dgm:prSet phldrT="[Texto]"/>
      <dgm:spPr/>
      <dgm:t>
        <a:bodyPr/>
        <a:lstStyle/>
        <a:p>
          <a:r>
            <a:rPr lang="es-MX" dirty="0" smtClean="0"/>
            <a:t>57 DOCENTES</a:t>
          </a:r>
          <a:endParaRPr lang="es-MX" dirty="0"/>
        </a:p>
      </dgm:t>
    </dgm:pt>
    <dgm:pt modelId="{57F77CEA-F8F0-4D60-8C7B-BCF75524924C}" type="parTrans" cxnId="{3389AE40-50AD-4164-969F-3C23F1C3A6B9}">
      <dgm:prSet/>
      <dgm:spPr/>
      <dgm:t>
        <a:bodyPr/>
        <a:lstStyle/>
        <a:p>
          <a:endParaRPr lang="es-MX"/>
        </a:p>
      </dgm:t>
    </dgm:pt>
    <dgm:pt modelId="{23EDBA24-FC0F-4265-95F6-6AEAEB87E37A}" type="sibTrans" cxnId="{3389AE40-50AD-4164-969F-3C23F1C3A6B9}">
      <dgm:prSet/>
      <dgm:spPr/>
      <dgm:t>
        <a:bodyPr/>
        <a:lstStyle/>
        <a:p>
          <a:endParaRPr lang="es-MX"/>
        </a:p>
      </dgm:t>
    </dgm:pt>
    <dgm:pt modelId="{87B0834C-73C6-4953-A44F-A04314697460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 smtClean="0"/>
            <a:t>15 CIRCUITOS ESCOLARES</a:t>
          </a:r>
          <a:endParaRPr lang="es-MX" dirty="0"/>
        </a:p>
      </dgm:t>
    </dgm:pt>
    <dgm:pt modelId="{7A1E27A1-9D29-4729-B2D0-912D339B278F}" type="parTrans" cxnId="{A0318602-8519-4FEE-B27A-293399C80DCC}">
      <dgm:prSet/>
      <dgm:spPr/>
      <dgm:t>
        <a:bodyPr/>
        <a:lstStyle/>
        <a:p>
          <a:endParaRPr lang="es-MX"/>
        </a:p>
      </dgm:t>
    </dgm:pt>
    <dgm:pt modelId="{E198DC5A-568A-4FB7-A0A4-4CCFE000A65E}" type="sibTrans" cxnId="{A0318602-8519-4FEE-B27A-293399C80DCC}">
      <dgm:prSet/>
      <dgm:spPr/>
      <dgm:t>
        <a:bodyPr/>
        <a:lstStyle/>
        <a:p>
          <a:endParaRPr lang="es-MX"/>
        </a:p>
      </dgm:t>
    </dgm:pt>
    <dgm:pt modelId="{6856E920-1EAE-4624-8C7D-C4503EA9B1C2}">
      <dgm:prSet phldrT="[Texto]"/>
      <dgm:spPr/>
      <dgm:t>
        <a:bodyPr/>
        <a:lstStyle/>
        <a:p>
          <a:r>
            <a:rPr lang="es-MX" dirty="0" smtClean="0"/>
            <a:t>SIETE PROVINCIAS</a:t>
          </a:r>
          <a:endParaRPr lang="es-MX" dirty="0"/>
        </a:p>
      </dgm:t>
    </dgm:pt>
    <dgm:pt modelId="{5D9D87D0-A80D-4AE7-8D26-EE9020F690F9}" type="parTrans" cxnId="{71689F5F-9567-472F-A846-F4FAA13C8CAF}">
      <dgm:prSet/>
      <dgm:spPr/>
      <dgm:t>
        <a:bodyPr/>
        <a:lstStyle/>
        <a:p>
          <a:endParaRPr lang="es-MX"/>
        </a:p>
      </dgm:t>
    </dgm:pt>
    <dgm:pt modelId="{2B80A0DF-830C-410D-A00C-5DF5B4832033}" type="sibTrans" cxnId="{71689F5F-9567-472F-A846-F4FAA13C8CAF}">
      <dgm:prSet/>
      <dgm:spPr/>
      <dgm:t>
        <a:bodyPr/>
        <a:lstStyle/>
        <a:p>
          <a:endParaRPr lang="es-MX"/>
        </a:p>
      </dgm:t>
    </dgm:pt>
    <dgm:pt modelId="{1F2E9CBC-ED38-4DA8-8D04-0B8E2AEE02FB}" type="pres">
      <dgm:prSet presAssocID="{D14D4D93-5D1D-471D-AC0A-45DCBDFBA1EC}" presName="Name0" presStyleCnt="0">
        <dgm:presLayoutVars>
          <dgm:dir/>
          <dgm:resizeHandles val="exact"/>
        </dgm:presLayoutVars>
      </dgm:prSet>
      <dgm:spPr/>
    </dgm:pt>
    <dgm:pt modelId="{E88FD305-DFCB-46D1-AA44-9C649ADFB0CC}" type="pres">
      <dgm:prSet presAssocID="{7AC2EA61-A8C8-44D7-8A49-E3CBC892F29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2DAFBE-8E86-4448-A58A-F438AA5901F7}" type="pres">
      <dgm:prSet presAssocID="{23EDBA24-FC0F-4265-95F6-6AEAEB87E37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FEE1778F-7C29-40DE-9DD4-AD00EF46DA7E}" type="pres">
      <dgm:prSet presAssocID="{23EDBA24-FC0F-4265-95F6-6AEAEB87E37A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DFDB91A8-2553-4DC8-8CA4-E68D07C71EE5}" type="pres">
      <dgm:prSet presAssocID="{87B0834C-73C6-4953-A44F-A0431469746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079E3E-668A-4600-93A2-692233F78260}" type="pres">
      <dgm:prSet presAssocID="{E198DC5A-568A-4FB7-A0A4-4CCFE000A65E}" presName="sibTrans" presStyleLbl="sibTrans2D1" presStyleIdx="1" presStyleCnt="2"/>
      <dgm:spPr/>
      <dgm:t>
        <a:bodyPr/>
        <a:lstStyle/>
        <a:p>
          <a:endParaRPr lang="es-MX"/>
        </a:p>
      </dgm:t>
    </dgm:pt>
    <dgm:pt modelId="{5E390F8F-21E4-4A34-A197-43D8421190B4}" type="pres">
      <dgm:prSet presAssocID="{E198DC5A-568A-4FB7-A0A4-4CCFE000A65E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F531B02A-07EC-4864-99E0-5030F41C4F6B}" type="pres">
      <dgm:prSet presAssocID="{6856E920-1EAE-4624-8C7D-C4503EA9B1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BF31B13-3ABF-49A6-800A-04E35E263FD7}" type="presOf" srcId="{87B0834C-73C6-4953-A44F-A04314697460}" destId="{DFDB91A8-2553-4DC8-8CA4-E68D07C71EE5}" srcOrd="0" destOrd="0" presId="urn:microsoft.com/office/officeart/2005/8/layout/process1"/>
    <dgm:cxn modelId="{2DC34620-522D-4E72-AA68-CCD5C9039887}" type="presOf" srcId="{7AC2EA61-A8C8-44D7-8A49-E3CBC892F299}" destId="{E88FD305-DFCB-46D1-AA44-9C649ADFB0CC}" srcOrd="0" destOrd="0" presId="urn:microsoft.com/office/officeart/2005/8/layout/process1"/>
    <dgm:cxn modelId="{71689F5F-9567-472F-A846-F4FAA13C8CAF}" srcId="{D14D4D93-5D1D-471D-AC0A-45DCBDFBA1EC}" destId="{6856E920-1EAE-4624-8C7D-C4503EA9B1C2}" srcOrd="2" destOrd="0" parTransId="{5D9D87D0-A80D-4AE7-8D26-EE9020F690F9}" sibTransId="{2B80A0DF-830C-410D-A00C-5DF5B4832033}"/>
    <dgm:cxn modelId="{DF739E9D-78D5-43C4-BAAB-CEF8D471B7E7}" type="presOf" srcId="{6856E920-1EAE-4624-8C7D-C4503EA9B1C2}" destId="{F531B02A-07EC-4864-99E0-5030F41C4F6B}" srcOrd="0" destOrd="0" presId="urn:microsoft.com/office/officeart/2005/8/layout/process1"/>
    <dgm:cxn modelId="{A0318602-8519-4FEE-B27A-293399C80DCC}" srcId="{D14D4D93-5D1D-471D-AC0A-45DCBDFBA1EC}" destId="{87B0834C-73C6-4953-A44F-A04314697460}" srcOrd="1" destOrd="0" parTransId="{7A1E27A1-9D29-4729-B2D0-912D339B278F}" sibTransId="{E198DC5A-568A-4FB7-A0A4-4CCFE000A65E}"/>
    <dgm:cxn modelId="{B6ED1E23-02FA-439D-A939-6409FD12C82F}" type="presOf" srcId="{D14D4D93-5D1D-471D-AC0A-45DCBDFBA1EC}" destId="{1F2E9CBC-ED38-4DA8-8D04-0B8E2AEE02FB}" srcOrd="0" destOrd="0" presId="urn:microsoft.com/office/officeart/2005/8/layout/process1"/>
    <dgm:cxn modelId="{3389AE40-50AD-4164-969F-3C23F1C3A6B9}" srcId="{D14D4D93-5D1D-471D-AC0A-45DCBDFBA1EC}" destId="{7AC2EA61-A8C8-44D7-8A49-E3CBC892F299}" srcOrd="0" destOrd="0" parTransId="{57F77CEA-F8F0-4D60-8C7B-BCF75524924C}" sibTransId="{23EDBA24-FC0F-4265-95F6-6AEAEB87E37A}"/>
    <dgm:cxn modelId="{3B291D60-2705-4A4F-939C-9511AFF3D8C7}" type="presOf" srcId="{E198DC5A-568A-4FB7-A0A4-4CCFE000A65E}" destId="{9F079E3E-668A-4600-93A2-692233F78260}" srcOrd="0" destOrd="0" presId="urn:microsoft.com/office/officeart/2005/8/layout/process1"/>
    <dgm:cxn modelId="{45B5E615-C6E4-414B-A7A0-17C28EEE5C91}" type="presOf" srcId="{23EDBA24-FC0F-4265-95F6-6AEAEB87E37A}" destId="{FEE1778F-7C29-40DE-9DD4-AD00EF46DA7E}" srcOrd="1" destOrd="0" presId="urn:microsoft.com/office/officeart/2005/8/layout/process1"/>
    <dgm:cxn modelId="{D27329DF-14C8-479E-B74F-2F04F1EA1D86}" type="presOf" srcId="{E198DC5A-568A-4FB7-A0A4-4CCFE000A65E}" destId="{5E390F8F-21E4-4A34-A197-43D8421190B4}" srcOrd="1" destOrd="0" presId="urn:microsoft.com/office/officeart/2005/8/layout/process1"/>
    <dgm:cxn modelId="{5C3F6B5D-3230-44EA-B0C8-51CD5E5EE9EA}" type="presOf" srcId="{23EDBA24-FC0F-4265-95F6-6AEAEB87E37A}" destId="{1B2DAFBE-8E86-4448-A58A-F438AA5901F7}" srcOrd="0" destOrd="0" presId="urn:microsoft.com/office/officeart/2005/8/layout/process1"/>
    <dgm:cxn modelId="{E874EEB2-0A0D-4DFE-8189-8B4ECA519524}" type="presParOf" srcId="{1F2E9CBC-ED38-4DA8-8D04-0B8E2AEE02FB}" destId="{E88FD305-DFCB-46D1-AA44-9C649ADFB0CC}" srcOrd="0" destOrd="0" presId="urn:microsoft.com/office/officeart/2005/8/layout/process1"/>
    <dgm:cxn modelId="{46C463E2-9C8F-4EE0-93F7-B02559E5F31D}" type="presParOf" srcId="{1F2E9CBC-ED38-4DA8-8D04-0B8E2AEE02FB}" destId="{1B2DAFBE-8E86-4448-A58A-F438AA5901F7}" srcOrd="1" destOrd="0" presId="urn:microsoft.com/office/officeart/2005/8/layout/process1"/>
    <dgm:cxn modelId="{D9E8DD28-F506-4A30-8876-1BB64A1F168D}" type="presParOf" srcId="{1B2DAFBE-8E86-4448-A58A-F438AA5901F7}" destId="{FEE1778F-7C29-40DE-9DD4-AD00EF46DA7E}" srcOrd="0" destOrd="0" presId="urn:microsoft.com/office/officeart/2005/8/layout/process1"/>
    <dgm:cxn modelId="{10FC76DB-DA74-4624-86F2-7E54D169B430}" type="presParOf" srcId="{1F2E9CBC-ED38-4DA8-8D04-0B8E2AEE02FB}" destId="{DFDB91A8-2553-4DC8-8CA4-E68D07C71EE5}" srcOrd="2" destOrd="0" presId="urn:microsoft.com/office/officeart/2005/8/layout/process1"/>
    <dgm:cxn modelId="{E01A6ECC-8741-4D07-89A7-D84C38C48DF0}" type="presParOf" srcId="{1F2E9CBC-ED38-4DA8-8D04-0B8E2AEE02FB}" destId="{9F079E3E-668A-4600-93A2-692233F78260}" srcOrd="3" destOrd="0" presId="urn:microsoft.com/office/officeart/2005/8/layout/process1"/>
    <dgm:cxn modelId="{AF5B8525-0C2C-4499-B51E-2A4B1F45ED8F}" type="presParOf" srcId="{9F079E3E-668A-4600-93A2-692233F78260}" destId="{5E390F8F-21E4-4A34-A197-43D8421190B4}" srcOrd="0" destOrd="0" presId="urn:microsoft.com/office/officeart/2005/8/layout/process1"/>
    <dgm:cxn modelId="{30732DEB-AE46-4D2F-A744-4C7C99544CC8}" type="presParOf" srcId="{1F2E9CBC-ED38-4DA8-8D04-0B8E2AEE02FB}" destId="{F531B02A-07EC-4864-99E0-5030F41C4F6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7B7EB5-3316-49D4-9C3A-6FDBB5E7EFD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0DC9766-13B4-4F43-9768-97CFD18992FD}">
      <dgm:prSet phldrT="[Texto]"/>
      <dgm:spPr/>
      <dgm:t>
        <a:bodyPr/>
        <a:lstStyle/>
        <a:p>
          <a:r>
            <a:rPr lang="es-MX" dirty="0" smtClean="0"/>
            <a:t>UN TALLER DE 40 HORAS</a:t>
          </a:r>
          <a:endParaRPr lang="es-MX" dirty="0"/>
        </a:p>
      </dgm:t>
    </dgm:pt>
    <dgm:pt modelId="{0E53EA10-0757-46DB-8463-1071CEC549C4}" type="parTrans" cxnId="{93AE701C-E469-4E73-89AC-7AD5629F7224}">
      <dgm:prSet/>
      <dgm:spPr/>
      <dgm:t>
        <a:bodyPr/>
        <a:lstStyle/>
        <a:p>
          <a:endParaRPr lang="es-MX"/>
        </a:p>
      </dgm:t>
    </dgm:pt>
    <dgm:pt modelId="{5A328ADB-92D5-4A49-A39E-07831EB00A91}" type="sibTrans" cxnId="{93AE701C-E469-4E73-89AC-7AD5629F7224}">
      <dgm:prSet/>
      <dgm:spPr/>
      <dgm:t>
        <a:bodyPr/>
        <a:lstStyle/>
        <a:p>
          <a:endParaRPr lang="es-MX"/>
        </a:p>
      </dgm:t>
    </dgm:pt>
    <dgm:pt modelId="{FAFC7E98-EC9D-4E50-A908-7217CF637941}">
      <dgm:prSet phldrT="[Texto]"/>
      <dgm:spPr/>
      <dgm:t>
        <a:bodyPr/>
        <a:lstStyle/>
        <a:p>
          <a:r>
            <a:rPr lang="es-MX" dirty="0" smtClean="0"/>
            <a:t>PRINCIPALES CRITERIOS DE LA MENTORÍA</a:t>
          </a:r>
          <a:endParaRPr lang="es-MX" dirty="0"/>
        </a:p>
      </dgm:t>
    </dgm:pt>
    <dgm:pt modelId="{FAF59F07-3DB1-4C71-B24E-C0A225B99D4B}" type="parTrans" cxnId="{D7947964-AFF3-4A36-B114-2C50BBB96006}">
      <dgm:prSet/>
      <dgm:spPr/>
      <dgm:t>
        <a:bodyPr/>
        <a:lstStyle/>
        <a:p>
          <a:endParaRPr lang="es-MX"/>
        </a:p>
      </dgm:t>
    </dgm:pt>
    <dgm:pt modelId="{BA9C1D5C-B10C-48D4-A7FB-C3B76FA0471C}" type="sibTrans" cxnId="{D7947964-AFF3-4A36-B114-2C50BBB96006}">
      <dgm:prSet/>
      <dgm:spPr/>
      <dgm:t>
        <a:bodyPr/>
        <a:lstStyle/>
        <a:p>
          <a:endParaRPr lang="es-MX"/>
        </a:p>
      </dgm:t>
    </dgm:pt>
    <dgm:pt modelId="{D9188225-B606-4AB7-83D6-D30348D16CB3}">
      <dgm:prSet phldrT="[Texto]"/>
      <dgm:spPr/>
      <dgm:t>
        <a:bodyPr/>
        <a:lstStyle/>
        <a:p>
          <a:r>
            <a:rPr lang="es-MX" dirty="0" smtClean="0"/>
            <a:t>VINCULACIÓN INICIAL</a:t>
          </a:r>
          <a:endParaRPr lang="es-MX" dirty="0"/>
        </a:p>
      </dgm:t>
    </dgm:pt>
    <dgm:pt modelId="{8D27A248-D02A-4A7F-A5F7-CB5D3E108F36}" type="parTrans" cxnId="{86233E8B-40D4-4189-B3D8-C4FA6F3E4470}">
      <dgm:prSet/>
      <dgm:spPr/>
      <dgm:t>
        <a:bodyPr/>
        <a:lstStyle/>
        <a:p>
          <a:endParaRPr lang="es-MX"/>
        </a:p>
      </dgm:t>
    </dgm:pt>
    <dgm:pt modelId="{EC72DF76-0ACD-4E8D-ADF1-2DD113B21B0B}" type="sibTrans" cxnId="{86233E8B-40D4-4189-B3D8-C4FA6F3E4470}">
      <dgm:prSet/>
      <dgm:spPr/>
      <dgm:t>
        <a:bodyPr/>
        <a:lstStyle/>
        <a:p>
          <a:endParaRPr lang="es-MX"/>
        </a:p>
      </dgm:t>
    </dgm:pt>
    <dgm:pt modelId="{53114911-5D74-47A4-B5E3-195E2E679271}">
      <dgm:prSet phldrT="[Texto]"/>
      <dgm:spPr/>
      <dgm:t>
        <a:bodyPr/>
        <a:lstStyle/>
        <a:p>
          <a:r>
            <a:rPr lang="es-MX" dirty="0" smtClean="0"/>
            <a:t>ACOMPAÑAMIENTO EN EL TERRENO</a:t>
          </a:r>
          <a:endParaRPr lang="es-MX" dirty="0"/>
        </a:p>
      </dgm:t>
    </dgm:pt>
    <dgm:pt modelId="{C5C63C91-D606-4A86-8C19-10516289DA58}" type="parTrans" cxnId="{3730026D-279A-4928-AB74-35E1AC2A5CE1}">
      <dgm:prSet/>
      <dgm:spPr/>
      <dgm:t>
        <a:bodyPr/>
        <a:lstStyle/>
        <a:p>
          <a:endParaRPr lang="es-MX"/>
        </a:p>
      </dgm:t>
    </dgm:pt>
    <dgm:pt modelId="{0304670B-EEBF-4A61-A337-DAE0CB8253B0}" type="sibTrans" cxnId="{3730026D-279A-4928-AB74-35E1AC2A5CE1}">
      <dgm:prSet/>
      <dgm:spPr/>
      <dgm:t>
        <a:bodyPr/>
        <a:lstStyle/>
        <a:p>
          <a:endParaRPr lang="es-MX"/>
        </a:p>
      </dgm:t>
    </dgm:pt>
    <dgm:pt modelId="{C86DB935-3C64-485A-8389-2E7C478A3B0E}">
      <dgm:prSet phldrT="[Texto]"/>
      <dgm:spPr/>
      <dgm:t>
        <a:bodyPr/>
        <a:lstStyle/>
        <a:p>
          <a:r>
            <a:rPr lang="es-MX" dirty="0" smtClean="0"/>
            <a:t>UN AÑO DE DURACIÓN</a:t>
          </a:r>
          <a:endParaRPr lang="es-MX" dirty="0"/>
        </a:p>
      </dgm:t>
    </dgm:pt>
    <dgm:pt modelId="{175CE0AD-DE17-4F01-ABA0-984C9CC61194}" type="parTrans" cxnId="{A681E4D6-22E0-427F-A2F8-DE79B15F4DDC}">
      <dgm:prSet/>
      <dgm:spPr/>
      <dgm:t>
        <a:bodyPr/>
        <a:lstStyle/>
        <a:p>
          <a:endParaRPr lang="es-MX"/>
        </a:p>
      </dgm:t>
    </dgm:pt>
    <dgm:pt modelId="{B3288E52-91A4-405C-8C3E-3D38A84C858F}" type="sibTrans" cxnId="{A681E4D6-22E0-427F-A2F8-DE79B15F4DDC}">
      <dgm:prSet/>
      <dgm:spPr/>
      <dgm:t>
        <a:bodyPr/>
        <a:lstStyle/>
        <a:p>
          <a:endParaRPr lang="es-MX"/>
        </a:p>
      </dgm:t>
    </dgm:pt>
    <dgm:pt modelId="{0E8F5018-6E49-49F8-8800-48D6F596C70B}">
      <dgm:prSet phldrT="[Texto]"/>
      <dgm:spPr/>
      <dgm:t>
        <a:bodyPr/>
        <a:lstStyle/>
        <a:p>
          <a:r>
            <a:rPr lang="es-MX" dirty="0" smtClean="0"/>
            <a:t>COMPARTIR EXPERIENCIAS</a:t>
          </a:r>
          <a:endParaRPr lang="es-MX" dirty="0"/>
        </a:p>
      </dgm:t>
    </dgm:pt>
    <dgm:pt modelId="{686DFCDA-2D26-4B4D-86F0-D975FCB589E1}" type="parTrans" cxnId="{35D197E8-D9EC-46AB-993C-31D4CCF8E589}">
      <dgm:prSet/>
      <dgm:spPr/>
      <dgm:t>
        <a:bodyPr/>
        <a:lstStyle/>
        <a:p>
          <a:endParaRPr lang="es-MX"/>
        </a:p>
      </dgm:t>
    </dgm:pt>
    <dgm:pt modelId="{384B7D58-F714-48E1-B934-355DBAC05FA7}" type="sibTrans" cxnId="{35D197E8-D9EC-46AB-993C-31D4CCF8E589}">
      <dgm:prSet/>
      <dgm:spPr/>
      <dgm:t>
        <a:bodyPr/>
        <a:lstStyle/>
        <a:p>
          <a:endParaRPr lang="es-MX"/>
        </a:p>
      </dgm:t>
    </dgm:pt>
    <dgm:pt modelId="{11812D7D-4C13-4948-8F41-FC5B5966A9C5}">
      <dgm:prSet phldrT="[Texto]"/>
      <dgm:spPr/>
      <dgm:t>
        <a:bodyPr/>
        <a:lstStyle/>
        <a:p>
          <a:r>
            <a:rPr lang="es-MX" dirty="0" smtClean="0"/>
            <a:t>REUNIÓN DE MENTORES QUE TRABAJAN EN LA MISMA ÁREA GEOGRÁFICA</a:t>
          </a:r>
          <a:endParaRPr lang="es-MX" dirty="0"/>
        </a:p>
      </dgm:t>
    </dgm:pt>
    <dgm:pt modelId="{B9280DE1-12AF-4B35-BEDD-AC38A03F4A9F}" type="parTrans" cxnId="{3ADA77D5-F831-4106-9E03-06DB1D50AF73}">
      <dgm:prSet/>
      <dgm:spPr/>
      <dgm:t>
        <a:bodyPr/>
        <a:lstStyle/>
        <a:p>
          <a:endParaRPr lang="es-MX"/>
        </a:p>
      </dgm:t>
    </dgm:pt>
    <dgm:pt modelId="{41ADD0FC-6C2C-45CE-A13B-2036B2A91AA9}" type="sibTrans" cxnId="{3ADA77D5-F831-4106-9E03-06DB1D50AF73}">
      <dgm:prSet/>
      <dgm:spPr/>
      <dgm:t>
        <a:bodyPr/>
        <a:lstStyle/>
        <a:p>
          <a:endParaRPr lang="es-MX"/>
        </a:p>
      </dgm:t>
    </dgm:pt>
    <dgm:pt modelId="{A8A0D25E-C5AD-487A-8B78-5647B4BA13F9}">
      <dgm:prSet phldrT="[Texto]"/>
      <dgm:spPr/>
      <dgm:t>
        <a:bodyPr/>
        <a:lstStyle/>
        <a:p>
          <a:r>
            <a:rPr lang="es-MX" dirty="0" smtClean="0"/>
            <a:t>RESOLVER PROBLEMAS ENCONTRADOS</a:t>
          </a:r>
          <a:endParaRPr lang="es-MX" dirty="0"/>
        </a:p>
      </dgm:t>
    </dgm:pt>
    <dgm:pt modelId="{2273DBA2-3904-4784-A644-A9D24D9AB58E}" type="parTrans" cxnId="{5DF65037-A439-4F04-9CDC-2B26ACF49FAF}">
      <dgm:prSet/>
      <dgm:spPr/>
      <dgm:t>
        <a:bodyPr/>
        <a:lstStyle/>
        <a:p>
          <a:endParaRPr lang="es-MX"/>
        </a:p>
      </dgm:t>
    </dgm:pt>
    <dgm:pt modelId="{C28E235D-0AD2-4654-9880-063AF8A4ECBE}" type="sibTrans" cxnId="{5DF65037-A439-4F04-9CDC-2B26ACF49FAF}">
      <dgm:prSet/>
      <dgm:spPr/>
      <dgm:t>
        <a:bodyPr/>
        <a:lstStyle/>
        <a:p>
          <a:endParaRPr lang="es-MX"/>
        </a:p>
      </dgm:t>
    </dgm:pt>
    <dgm:pt modelId="{14A4C542-C2DB-41F0-A031-845FFDCA1794}">
      <dgm:prSet phldrT="[Texto]"/>
      <dgm:spPr/>
      <dgm:t>
        <a:bodyPr/>
        <a:lstStyle/>
        <a:p>
          <a:r>
            <a:rPr lang="es-MX" dirty="0" smtClean="0"/>
            <a:t>COMPARTIR EXPERIENCIAS</a:t>
          </a:r>
          <a:endParaRPr lang="es-MX" dirty="0"/>
        </a:p>
      </dgm:t>
    </dgm:pt>
    <dgm:pt modelId="{DD789C2F-298F-4D2E-8560-D103E86A8FBD}" type="parTrans" cxnId="{14FF41B1-0323-4AC3-B6C3-EC94B8FA0A62}">
      <dgm:prSet/>
      <dgm:spPr/>
      <dgm:t>
        <a:bodyPr/>
        <a:lstStyle/>
        <a:p>
          <a:endParaRPr lang="es-MX"/>
        </a:p>
      </dgm:t>
    </dgm:pt>
    <dgm:pt modelId="{6F6F1D33-4C72-4F4E-99B5-3C6623F33433}" type="sibTrans" cxnId="{14FF41B1-0323-4AC3-B6C3-EC94B8FA0A62}">
      <dgm:prSet/>
      <dgm:spPr/>
      <dgm:t>
        <a:bodyPr/>
        <a:lstStyle/>
        <a:p>
          <a:endParaRPr lang="es-MX"/>
        </a:p>
      </dgm:t>
    </dgm:pt>
    <dgm:pt modelId="{DC7B27F3-816F-4445-BD77-9A388C7495CF}">
      <dgm:prSet phldrT="[Texto]"/>
      <dgm:spPr/>
      <dgm:t>
        <a:bodyPr/>
        <a:lstStyle/>
        <a:p>
          <a:r>
            <a:rPr lang="es-MX" dirty="0" smtClean="0"/>
            <a:t>JORNADA PEDAGÓGICA ANUAL</a:t>
          </a:r>
          <a:endParaRPr lang="es-MX" dirty="0"/>
        </a:p>
      </dgm:t>
    </dgm:pt>
    <dgm:pt modelId="{6E0D067F-598D-4D35-858F-67D631CD4C15}" type="parTrans" cxnId="{ED371AAD-14E3-4BAC-B35D-1C2777B26637}">
      <dgm:prSet/>
      <dgm:spPr/>
      <dgm:t>
        <a:bodyPr/>
        <a:lstStyle/>
        <a:p>
          <a:endParaRPr lang="es-MX"/>
        </a:p>
      </dgm:t>
    </dgm:pt>
    <dgm:pt modelId="{BCDA523A-9B59-4FEB-81C1-A60C6D6A89D7}" type="sibTrans" cxnId="{ED371AAD-14E3-4BAC-B35D-1C2777B26637}">
      <dgm:prSet/>
      <dgm:spPr/>
      <dgm:t>
        <a:bodyPr/>
        <a:lstStyle/>
        <a:p>
          <a:endParaRPr lang="es-MX"/>
        </a:p>
      </dgm:t>
    </dgm:pt>
    <dgm:pt modelId="{C565DD35-7E12-42A9-BB81-676211A2D95B}">
      <dgm:prSet phldrT="[Texto]"/>
      <dgm:spPr/>
      <dgm:t>
        <a:bodyPr/>
        <a:lstStyle/>
        <a:p>
          <a:r>
            <a:rPr lang="es-MX" dirty="0" smtClean="0"/>
            <a:t>PARTICIPACIÓN DE ESPECIALISTAS EN LECTURA Y ESCRITURA</a:t>
          </a:r>
          <a:endParaRPr lang="es-MX" dirty="0"/>
        </a:p>
      </dgm:t>
    </dgm:pt>
    <dgm:pt modelId="{AC0FA2E5-8CD0-4DBE-B172-540311280D05}" type="parTrans" cxnId="{FD46A4D0-42C6-4580-8D2A-A6212619F695}">
      <dgm:prSet/>
      <dgm:spPr/>
      <dgm:t>
        <a:bodyPr/>
        <a:lstStyle/>
        <a:p>
          <a:endParaRPr lang="es-MX"/>
        </a:p>
      </dgm:t>
    </dgm:pt>
    <dgm:pt modelId="{92506621-F50B-4974-8A30-BA5B45053B9E}" type="sibTrans" cxnId="{FD46A4D0-42C6-4580-8D2A-A6212619F695}">
      <dgm:prSet/>
      <dgm:spPr/>
      <dgm:t>
        <a:bodyPr/>
        <a:lstStyle/>
        <a:p>
          <a:endParaRPr lang="es-MX"/>
        </a:p>
      </dgm:t>
    </dgm:pt>
    <dgm:pt modelId="{2CBC69D5-064B-46D2-BE2F-714DD685E25F}" type="pres">
      <dgm:prSet presAssocID="{AF7B7EB5-3316-49D4-9C3A-6FDBB5E7EFD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6ECCBB-314E-4B63-B38C-B0FBDC6CB97E}" type="pres">
      <dgm:prSet presAssocID="{D0DC9766-13B4-4F43-9768-97CFD18992FD}" presName="circle1" presStyleLbl="node1" presStyleIdx="0" presStyleCnt="4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MX"/>
        </a:p>
      </dgm:t>
    </dgm:pt>
    <dgm:pt modelId="{32FC9A4A-4BFE-4C90-955D-EF60C0975D2B}" type="pres">
      <dgm:prSet presAssocID="{D0DC9766-13B4-4F43-9768-97CFD18992FD}" presName="space" presStyleCnt="0"/>
      <dgm:spPr/>
    </dgm:pt>
    <dgm:pt modelId="{2451A750-0BC7-4B41-BCCA-AE6EBA5AF138}" type="pres">
      <dgm:prSet presAssocID="{D0DC9766-13B4-4F43-9768-97CFD18992FD}" presName="rect1" presStyleLbl="alignAcc1" presStyleIdx="0" presStyleCnt="4"/>
      <dgm:spPr/>
      <dgm:t>
        <a:bodyPr/>
        <a:lstStyle/>
        <a:p>
          <a:endParaRPr lang="es-MX"/>
        </a:p>
      </dgm:t>
    </dgm:pt>
    <dgm:pt modelId="{0267C458-87E8-4224-A5D6-7D36F4A92415}" type="pres">
      <dgm:prSet presAssocID="{53114911-5D74-47A4-B5E3-195E2E679271}" presName="vertSpace2" presStyleLbl="node1" presStyleIdx="0" presStyleCnt="4"/>
      <dgm:spPr/>
    </dgm:pt>
    <dgm:pt modelId="{0D79F0D4-1557-4DD6-B66D-FECE3A19D1F0}" type="pres">
      <dgm:prSet presAssocID="{53114911-5D74-47A4-B5E3-195E2E679271}" presName="circle2" presStyleLbl="node1" presStyleIdx="1" presStyleCnt="4"/>
      <dgm:spPr>
        <a:solidFill>
          <a:schemeClr val="accent6">
            <a:lumMod val="60000"/>
            <a:lumOff val="40000"/>
          </a:schemeClr>
        </a:solidFill>
      </dgm:spPr>
    </dgm:pt>
    <dgm:pt modelId="{B311317B-972A-4703-969E-C9972DE29555}" type="pres">
      <dgm:prSet presAssocID="{53114911-5D74-47A4-B5E3-195E2E679271}" presName="rect2" presStyleLbl="alignAcc1" presStyleIdx="1" presStyleCnt="4"/>
      <dgm:spPr/>
      <dgm:t>
        <a:bodyPr/>
        <a:lstStyle/>
        <a:p>
          <a:endParaRPr lang="es-MX"/>
        </a:p>
      </dgm:t>
    </dgm:pt>
    <dgm:pt modelId="{6D88B86E-F99F-4004-AC47-968A8DAFE0D6}" type="pres">
      <dgm:prSet presAssocID="{11812D7D-4C13-4948-8F41-FC5B5966A9C5}" presName="vertSpace3" presStyleLbl="node1" presStyleIdx="1" presStyleCnt="4"/>
      <dgm:spPr/>
    </dgm:pt>
    <dgm:pt modelId="{B1F56B4A-2A05-4D53-A8E1-AD3F08B54F08}" type="pres">
      <dgm:prSet presAssocID="{11812D7D-4C13-4948-8F41-FC5B5966A9C5}" presName="circle3" presStyleLbl="node1" presStyleIdx="2" presStyleCnt="4"/>
      <dgm:spPr/>
    </dgm:pt>
    <dgm:pt modelId="{BCF3E8E3-B313-4C2E-92EF-131FB637C16F}" type="pres">
      <dgm:prSet presAssocID="{11812D7D-4C13-4948-8F41-FC5B5966A9C5}" presName="rect3" presStyleLbl="alignAcc1" presStyleIdx="2" presStyleCnt="4"/>
      <dgm:spPr/>
      <dgm:t>
        <a:bodyPr/>
        <a:lstStyle/>
        <a:p>
          <a:endParaRPr lang="es-MX"/>
        </a:p>
      </dgm:t>
    </dgm:pt>
    <dgm:pt modelId="{57E96904-436A-41D1-A2C7-CCAC92FA3897}" type="pres">
      <dgm:prSet presAssocID="{DC7B27F3-816F-4445-BD77-9A388C7495CF}" presName="vertSpace4" presStyleLbl="node1" presStyleIdx="2" presStyleCnt="4"/>
      <dgm:spPr/>
    </dgm:pt>
    <dgm:pt modelId="{DC0F6DE7-5A5B-4F12-A64E-97623F4EA9D0}" type="pres">
      <dgm:prSet presAssocID="{DC7B27F3-816F-4445-BD77-9A388C7495CF}" presName="circle4" presStyleLbl="node1" presStyleIdx="3" presStyleCnt="4"/>
      <dgm:spPr>
        <a:solidFill>
          <a:schemeClr val="accent2">
            <a:lumMod val="75000"/>
          </a:schemeClr>
        </a:solidFill>
      </dgm:spPr>
    </dgm:pt>
    <dgm:pt modelId="{5C25CCB6-7559-47F2-B67A-A358650159CB}" type="pres">
      <dgm:prSet presAssocID="{DC7B27F3-816F-4445-BD77-9A388C7495CF}" presName="rect4" presStyleLbl="alignAcc1" presStyleIdx="3" presStyleCnt="4"/>
      <dgm:spPr/>
      <dgm:t>
        <a:bodyPr/>
        <a:lstStyle/>
        <a:p>
          <a:endParaRPr lang="es-MX"/>
        </a:p>
      </dgm:t>
    </dgm:pt>
    <dgm:pt modelId="{6198B6B1-CD00-4A84-8067-6E20F9C81E7A}" type="pres">
      <dgm:prSet presAssocID="{D0DC9766-13B4-4F43-9768-97CFD18992FD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280FCE-6781-4165-8A05-0A47AC9AE690}" type="pres">
      <dgm:prSet presAssocID="{D0DC9766-13B4-4F43-9768-97CFD18992FD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B687B-FB00-46E9-8AE2-D2E92DCC0FA2}" type="pres">
      <dgm:prSet presAssocID="{53114911-5D74-47A4-B5E3-195E2E679271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BB7C85-C183-4125-A5D3-578952AD1CDF}" type="pres">
      <dgm:prSet presAssocID="{53114911-5D74-47A4-B5E3-195E2E679271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279AA2-E16A-4DCA-840E-FE5E9573F9D3}" type="pres">
      <dgm:prSet presAssocID="{11812D7D-4C13-4948-8F41-FC5B5966A9C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0FD15-1451-4F00-8E3A-B9CF4C101739}" type="pres">
      <dgm:prSet presAssocID="{11812D7D-4C13-4948-8F41-FC5B5966A9C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E6721C-CDBA-4212-B9F8-53F602A0E0A2}" type="pres">
      <dgm:prSet presAssocID="{DC7B27F3-816F-4445-BD77-9A388C7495CF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526144-D7F9-48D0-AD88-24DDF69D986D}" type="pres">
      <dgm:prSet presAssocID="{DC7B27F3-816F-4445-BD77-9A388C7495CF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307308E-8552-4FB9-BD80-0B8366AD8410}" type="presOf" srcId="{C565DD35-7E12-42A9-BB81-676211A2D95B}" destId="{33526144-D7F9-48D0-AD88-24DDF69D986D}" srcOrd="0" destOrd="0" presId="urn:microsoft.com/office/officeart/2005/8/layout/target3"/>
    <dgm:cxn modelId="{988316D5-4752-418A-B9C4-8776F5A4373C}" type="presOf" srcId="{AF7B7EB5-3316-49D4-9C3A-6FDBB5E7EFDC}" destId="{2CBC69D5-064B-46D2-BE2F-714DD685E25F}" srcOrd="0" destOrd="0" presId="urn:microsoft.com/office/officeart/2005/8/layout/target3"/>
    <dgm:cxn modelId="{D07FFE8A-CC15-406A-B140-7BD3032E0F2C}" type="presOf" srcId="{DC7B27F3-816F-4445-BD77-9A388C7495CF}" destId="{0BE6721C-CDBA-4212-B9F8-53F602A0E0A2}" srcOrd="1" destOrd="0" presId="urn:microsoft.com/office/officeart/2005/8/layout/target3"/>
    <dgm:cxn modelId="{ED371AAD-14E3-4BAC-B35D-1C2777B26637}" srcId="{AF7B7EB5-3316-49D4-9C3A-6FDBB5E7EFDC}" destId="{DC7B27F3-816F-4445-BD77-9A388C7495CF}" srcOrd="3" destOrd="0" parTransId="{6E0D067F-598D-4D35-858F-67D631CD4C15}" sibTransId="{BCDA523A-9B59-4FEB-81C1-A60C6D6A89D7}"/>
    <dgm:cxn modelId="{DF05C9D7-B5BF-403D-8B35-69AD48FA7622}" type="presOf" srcId="{D0DC9766-13B4-4F43-9768-97CFD18992FD}" destId="{6198B6B1-CD00-4A84-8067-6E20F9C81E7A}" srcOrd="1" destOrd="0" presId="urn:microsoft.com/office/officeart/2005/8/layout/target3"/>
    <dgm:cxn modelId="{B448F913-460D-42D3-B70F-D99C85411253}" type="presOf" srcId="{FAFC7E98-EC9D-4E50-A908-7217CF637941}" destId="{61280FCE-6781-4165-8A05-0A47AC9AE690}" srcOrd="0" destOrd="0" presId="urn:microsoft.com/office/officeart/2005/8/layout/target3"/>
    <dgm:cxn modelId="{A681E4D6-22E0-427F-A2F8-DE79B15F4DDC}" srcId="{53114911-5D74-47A4-B5E3-195E2E679271}" destId="{C86DB935-3C64-485A-8389-2E7C478A3B0E}" srcOrd="0" destOrd="0" parTransId="{175CE0AD-DE17-4F01-ABA0-984C9CC61194}" sibTransId="{B3288E52-91A4-405C-8C3E-3D38A84C858F}"/>
    <dgm:cxn modelId="{A4AC2954-6FE6-49A2-A970-BEE11BAA5F93}" type="presOf" srcId="{53114911-5D74-47A4-B5E3-195E2E679271}" destId="{B311317B-972A-4703-969E-C9972DE29555}" srcOrd="0" destOrd="0" presId="urn:microsoft.com/office/officeart/2005/8/layout/target3"/>
    <dgm:cxn modelId="{137DA0FE-0E9D-4DB2-AE70-1F5B7BB4BF66}" type="presOf" srcId="{11812D7D-4C13-4948-8F41-FC5B5966A9C5}" destId="{BCF3E8E3-B313-4C2E-92EF-131FB637C16F}" srcOrd="0" destOrd="0" presId="urn:microsoft.com/office/officeart/2005/8/layout/target3"/>
    <dgm:cxn modelId="{791CBAB9-10AC-4D21-8F94-8BBC502BA79E}" type="presOf" srcId="{D0DC9766-13B4-4F43-9768-97CFD18992FD}" destId="{2451A750-0BC7-4B41-BCCA-AE6EBA5AF138}" srcOrd="0" destOrd="0" presId="urn:microsoft.com/office/officeart/2005/8/layout/target3"/>
    <dgm:cxn modelId="{9D84679E-5AC6-4EAA-8B65-495A80352308}" type="presOf" srcId="{0E8F5018-6E49-49F8-8800-48D6F596C70B}" destId="{83BB7C85-C183-4125-A5D3-578952AD1CDF}" srcOrd="0" destOrd="1" presId="urn:microsoft.com/office/officeart/2005/8/layout/target3"/>
    <dgm:cxn modelId="{86233E8B-40D4-4189-B3D8-C4FA6F3E4470}" srcId="{D0DC9766-13B4-4F43-9768-97CFD18992FD}" destId="{D9188225-B606-4AB7-83D6-D30348D16CB3}" srcOrd="1" destOrd="0" parTransId="{8D27A248-D02A-4A7F-A5F7-CB5D3E108F36}" sibTransId="{EC72DF76-0ACD-4E8D-ADF1-2DD113B21B0B}"/>
    <dgm:cxn modelId="{D7947964-AFF3-4A36-B114-2C50BBB96006}" srcId="{D0DC9766-13B4-4F43-9768-97CFD18992FD}" destId="{FAFC7E98-EC9D-4E50-A908-7217CF637941}" srcOrd="0" destOrd="0" parTransId="{FAF59F07-3DB1-4C71-B24E-C0A225B99D4B}" sibTransId="{BA9C1D5C-B10C-48D4-A7FB-C3B76FA0471C}"/>
    <dgm:cxn modelId="{5DF65037-A439-4F04-9CDC-2B26ACF49FAF}" srcId="{11812D7D-4C13-4948-8F41-FC5B5966A9C5}" destId="{A8A0D25E-C5AD-487A-8B78-5647B4BA13F9}" srcOrd="0" destOrd="0" parTransId="{2273DBA2-3904-4784-A644-A9D24D9AB58E}" sibTransId="{C28E235D-0AD2-4654-9880-063AF8A4ECBE}"/>
    <dgm:cxn modelId="{C135EEFE-7432-421F-8C6A-3743495ABC7A}" type="presOf" srcId="{11812D7D-4C13-4948-8F41-FC5B5966A9C5}" destId="{8A279AA2-E16A-4DCA-840E-FE5E9573F9D3}" srcOrd="1" destOrd="0" presId="urn:microsoft.com/office/officeart/2005/8/layout/target3"/>
    <dgm:cxn modelId="{3ADA77D5-F831-4106-9E03-06DB1D50AF73}" srcId="{AF7B7EB5-3316-49D4-9C3A-6FDBB5E7EFDC}" destId="{11812D7D-4C13-4948-8F41-FC5B5966A9C5}" srcOrd="2" destOrd="0" parTransId="{B9280DE1-12AF-4B35-BEDD-AC38A03F4A9F}" sibTransId="{41ADD0FC-6C2C-45CE-A13B-2036B2A91AA9}"/>
    <dgm:cxn modelId="{93AE701C-E469-4E73-89AC-7AD5629F7224}" srcId="{AF7B7EB5-3316-49D4-9C3A-6FDBB5E7EFDC}" destId="{D0DC9766-13B4-4F43-9768-97CFD18992FD}" srcOrd="0" destOrd="0" parTransId="{0E53EA10-0757-46DB-8463-1071CEC549C4}" sibTransId="{5A328ADB-92D5-4A49-A39E-07831EB00A91}"/>
    <dgm:cxn modelId="{3730026D-279A-4928-AB74-35E1AC2A5CE1}" srcId="{AF7B7EB5-3316-49D4-9C3A-6FDBB5E7EFDC}" destId="{53114911-5D74-47A4-B5E3-195E2E679271}" srcOrd="1" destOrd="0" parTransId="{C5C63C91-D606-4A86-8C19-10516289DA58}" sibTransId="{0304670B-EEBF-4A61-A337-DAE0CB8253B0}"/>
    <dgm:cxn modelId="{70878A44-5B16-4E57-ADA9-D84424D9E1A9}" type="presOf" srcId="{D9188225-B606-4AB7-83D6-D30348D16CB3}" destId="{61280FCE-6781-4165-8A05-0A47AC9AE690}" srcOrd="0" destOrd="1" presId="urn:microsoft.com/office/officeart/2005/8/layout/target3"/>
    <dgm:cxn modelId="{175CE82C-181D-42BF-89A6-29E7CD9204BA}" type="presOf" srcId="{14A4C542-C2DB-41F0-A031-845FFDCA1794}" destId="{F540FD15-1451-4F00-8E3A-B9CF4C101739}" srcOrd="0" destOrd="1" presId="urn:microsoft.com/office/officeart/2005/8/layout/target3"/>
    <dgm:cxn modelId="{27D4B29B-D837-4B08-A9BA-0F904C2F1B65}" type="presOf" srcId="{53114911-5D74-47A4-B5E3-195E2E679271}" destId="{9AEB687B-FB00-46E9-8AE2-D2E92DCC0FA2}" srcOrd="1" destOrd="0" presId="urn:microsoft.com/office/officeart/2005/8/layout/target3"/>
    <dgm:cxn modelId="{35D197E8-D9EC-46AB-993C-31D4CCF8E589}" srcId="{53114911-5D74-47A4-B5E3-195E2E679271}" destId="{0E8F5018-6E49-49F8-8800-48D6F596C70B}" srcOrd="1" destOrd="0" parTransId="{686DFCDA-2D26-4B4D-86F0-D975FCB589E1}" sibTransId="{384B7D58-F714-48E1-B934-355DBAC05FA7}"/>
    <dgm:cxn modelId="{78222355-3CE9-4075-8FEE-6911C450EB62}" type="presOf" srcId="{C86DB935-3C64-485A-8389-2E7C478A3B0E}" destId="{83BB7C85-C183-4125-A5D3-578952AD1CDF}" srcOrd="0" destOrd="0" presId="urn:microsoft.com/office/officeart/2005/8/layout/target3"/>
    <dgm:cxn modelId="{AB05FFB4-2A16-46EF-9223-980191E3A55E}" type="presOf" srcId="{A8A0D25E-C5AD-487A-8B78-5647B4BA13F9}" destId="{F540FD15-1451-4F00-8E3A-B9CF4C101739}" srcOrd="0" destOrd="0" presId="urn:microsoft.com/office/officeart/2005/8/layout/target3"/>
    <dgm:cxn modelId="{FD46A4D0-42C6-4580-8D2A-A6212619F695}" srcId="{DC7B27F3-816F-4445-BD77-9A388C7495CF}" destId="{C565DD35-7E12-42A9-BB81-676211A2D95B}" srcOrd="0" destOrd="0" parTransId="{AC0FA2E5-8CD0-4DBE-B172-540311280D05}" sibTransId="{92506621-F50B-4974-8A30-BA5B45053B9E}"/>
    <dgm:cxn modelId="{4EF550F3-5964-429E-AB89-6EF5480AC617}" type="presOf" srcId="{DC7B27F3-816F-4445-BD77-9A388C7495CF}" destId="{5C25CCB6-7559-47F2-B67A-A358650159CB}" srcOrd="0" destOrd="0" presId="urn:microsoft.com/office/officeart/2005/8/layout/target3"/>
    <dgm:cxn modelId="{14FF41B1-0323-4AC3-B6C3-EC94B8FA0A62}" srcId="{11812D7D-4C13-4948-8F41-FC5B5966A9C5}" destId="{14A4C542-C2DB-41F0-A031-845FFDCA1794}" srcOrd="1" destOrd="0" parTransId="{DD789C2F-298F-4D2E-8560-D103E86A8FBD}" sibTransId="{6F6F1D33-4C72-4F4E-99B5-3C6623F33433}"/>
    <dgm:cxn modelId="{F4760C60-2E0C-4477-A0B2-D9F0001A9539}" type="presParOf" srcId="{2CBC69D5-064B-46D2-BE2F-714DD685E25F}" destId="{506ECCBB-314E-4B63-B38C-B0FBDC6CB97E}" srcOrd="0" destOrd="0" presId="urn:microsoft.com/office/officeart/2005/8/layout/target3"/>
    <dgm:cxn modelId="{AFBAA67A-983A-49DA-813B-B1BB82EB7F9A}" type="presParOf" srcId="{2CBC69D5-064B-46D2-BE2F-714DD685E25F}" destId="{32FC9A4A-4BFE-4C90-955D-EF60C0975D2B}" srcOrd="1" destOrd="0" presId="urn:microsoft.com/office/officeart/2005/8/layout/target3"/>
    <dgm:cxn modelId="{C9ADD890-7F14-4A86-B2C6-EAE8E073EFF7}" type="presParOf" srcId="{2CBC69D5-064B-46D2-BE2F-714DD685E25F}" destId="{2451A750-0BC7-4B41-BCCA-AE6EBA5AF138}" srcOrd="2" destOrd="0" presId="urn:microsoft.com/office/officeart/2005/8/layout/target3"/>
    <dgm:cxn modelId="{C06836C2-466C-4FC8-999F-63DE31FEE38F}" type="presParOf" srcId="{2CBC69D5-064B-46D2-BE2F-714DD685E25F}" destId="{0267C458-87E8-4224-A5D6-7D36F4A92415}" srcOrd="3" destOrd="0" presId="urn:microsoft.com/office/officeart/2005/8/layout/target3"/>
    <dgm:cxn modelId="{0F80F82A-EF3B-470E-8FEC-18F6AB6A79C2}" type="presParOf" srcId="{2CBC69D5-064B-46D2-BE2F-714DD685E25F}" destId="{0D79F0D4-1557-4DD6-B66D-FECE3A19D1F0}" srcOrd="4" destOrd="0" presId="urn:microsoft.com/office/officeart/2005/8/layout/target3"/>
    <dgm:cxn modelId="{95BDD447-F4CA-48F5-BF94-F5709F55A1BD}" type="presParOf" srcId="{2CBC69D5-064B-46D2-BE2F-714DD685E25F}" destId="{B311317B-972A-4703-969E-C9972DE29555}" srcOrd="5" destOrd="0" presId="urn:microsoft.com/office/officeart/2005/8/layout/target3"/>
    <dgm:cxn modelId="{2F7E8A42-17E1-44CE-AA4A-437C3C1D497C}" type="presParOf" srcId="{2CBC69D5-064B-46D2-BE2F-714DD685E25F}" destId="{6D88B86E-F99F-4004-AC47-968A8DAFE0D6}" srcOrd="6" destOrd="0" presId="urn:microsoft.com/office/officeart/2005/8/layout/target3"/>
    <dgm:cxn modelId="{0823C8A0-A32F-4530-A8EB-74798BBA3646}" type="presParOf" srcId="{2CBC69D5-064B-46D2-BE2F-714DD685E25F}" destId="{B1F56B4A-2A05-4D53-A8E1-AD3F08B54F08}" srcOrd="7" destOrd="0" presId="urn:microsoft.com/office/officeart/2005/8/layout/target3"/>
    <dgm:cxn modelId="{9DC433B8-ECF9-4D28-AF24-50FB6A194507}" type="presParOf" srcId="{2CBC69D5-064B-46D2-BE2F-714DD685E25F}" destId="{BCF3E8E3-B313-4C2E-92EF-131FB637C16F}" srcOrd="8" destOrd="0" presId="urn:microsoft.com/office/officeart/2005/8/layout/target3"/>
    <dgm:cxn modelId="{E7886376-D626-4351-865E-46CF31E72350}" type="presParOf" srcId="{2CBC69D5-064B-46D2-BE2F-714DD685E25F}" destId="{57E96904-436A-41D1-A2C7-CCAC92FA3897}" srcOrd="9" destOrd="0" presId="urn:microsoft.com/office/officeart/2005/8/layout/target3"/>
    <dgm:cxn modelId="{AE8E76C9-6C05-4403-BBDF-BC33037D9BCC}" type="presParOf" srcId="{2CBC69D5-064B-46D2-BE2F-714DD685E25F}" destId="{DC0F6DE7-5A5B-4F12-A64E-97623F4EA9D0}" srcOrd="10" destOrd="0" presId="urn:microsoft.com/office/officeart/2005/8/layout/target3"/>
    <dgm:cxn modelId="{F49A51F2-81C8-4F73-A850-E0E2BC1F3A31}" type="presParOf" srcId="{2CBC69D5-064B-46D2-BE2F-714DD685E25F}" destId="{5C25CCB6-7559-47F2-B67A-A358650159CB}" srcOrd="11" destOrd="0" presId="urn:microsoft.com/office/officeart/2005/8/layout/target3"/>
    <dgm:cxn modelId="{CE4EFC92-7DF0-4D59-AFDD-480F651063E1}" type="presParOf" srcId="{2CBC69D5-064B-46D2-BE2F-714DD685E25F}" destId="{6198B6B1-CD00-4A84-8067-6E20F9C81E7A}" srcOrd="12" destOrd="0" presId="urn:microsoft.com/office/officeart/2005/8/layout/target3"/>
    <dgm:cxn modelId="{CE969129-2BA8-4DA3-8564-8CBE3F5277B3}" type="presParOf" srcId="{2CBC69D5-064B-46D2-BE2F-714DD685E25F}" destId="{61280FCE-6781-4165-8A05-0A47AC9AE690}" srcOrd="13" destOrd="0" presId="urn:microsoft.com/office/officeart/2005/8/layout/target3"/>
    <dgm:cxn modelId="{E57C3304-22C7-4E6F-8480-04C0A432F372}" type="presParOf" srcId="{2CBC69D5-064B-46D2-BE2F-714DD685E25F}" destId="{9AEB687B-FB00-46E9-8AE2-D2E92DCC0FA2}" srcOrd="14" destOrd="0" presId="urn:microsoft.com/office/officeart/2005/8/layout/target3"/>
    <dgm:cxn modelId="{8DE4F214-31DD-45C0-8901-DC18DE47614B}" type="presParOf" srcId="{2CBC69D5-064B-46D2-BE2F-714DD685E25F}" destId="{83BB7C85-C183-4125-A5D3-578952AD1CDF}" srcOrd="15" destOrd="0" presId="urn:microsoft.com/office/officeart/2005/8/layout/target3"/>
    <dgm:cxn modelId="{C15B2D62-4F23-443E-BCBB-7E5C806A17AF}" type="presParOf" srcId="{2CBC69D5-064B-46D2-BE2F-714DD685E25F}" destId="{8A279AA2-E16A-4DCA-840E-FE5E9573F9D3}" srcOrd="16" destOrd="0" presId="urn:microsoft.com/office/officeart/2005/8/layout/target3"/>
    <dgm:cxn modelId="{A3B6DF10-2C52-49CA-9CBF-C76A9B23AC87}" type="presParOf" srcId="{2CBC69D5-064B-46D2-BE2F-714DD685E25F}" destId="{F540FD15-1451-4F00-8E3A-B9CF4C101739}" srcOrd="17" destOrd="0" presId="urn:microsoft.com/office/officeart/2005/8/layout/target3"/>
    <dgm:cxn modelId="{DA4BDC6A-FEAF-4672-A9CD-E1F0AC2C440E}" type="presParOf" srcId="{2CBC69D5-064B-46D2-BE2F-714DD685E25F}" destId="{0BE6721C-CDBA-4212-B9F8-53F602A0E0A2}" srcOrd="18" destOrd="0" presId="urn:microsoft.com/office/officeart/2005/8/layout/target3"/>
    <dgm:cxn modelId="{EABBCA63-28CE-4E06-BFAF-64B8CB7C19B3}" type="presParOf" srcId="{2CBC69D5-064B-46D2-BE2F-714DD685E25F}" destId="{33526144-D7F9-48D0-AD88-24DDF69D986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FAF05-1602-43B0-BFBB-D4F6C22B7D8C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F7734-73CE-4934-95A5-3B2C9E1616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878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17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57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03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977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94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3" y="0"/>
            <a:ext cx="12204803" cy="742950"/>
          </a:xfrm>
          <a:prstGeom prst="rect">
            <a:avLst/>
          </a:prstGeom>
        </p:spPr>
      </p:pic>
      <p:pic>
        <p:nvPicPr>
          <p:cNvPr id="5" name="Imagen 4"/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100000">
                        <a14:foregroundMark x1="4018" y1="11556" x2="4018" y2="11556"/>
                        <a14:foregroundMark x1="28571" y1="6222" x2="28571" y2="6222"/>
                        <a14:foregroundMark x1="38839" y1="5778" x2="38839" y2="5778"/>
                        <a14:foregroundMark x1="59821" y1="4889" x2="59821" y2="4889"/>
                        <a14:foregroundMark x1="89732" y1="10667" x2="89732" y2="10667"/>
                        <a14:foregroundMark x1="79018" y1="8889" x2="79018" y2="8889"/>
                        <a14:foregroundMark x1="75000" y1="7111" x2="75000" y2="7111"/>
                        <a14:foregroundMark x1="37946" y1="11111" x2="37946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31" y="6060832"/>
            <a:ext cx="870267" cy="707957"/>
          </a:xfrm>
          <a:prstGeom prst="rect">
            <a:avLst/>
          </a:prstGeom>
        </p:spPr>
      </p:pic>
      <p:sp>
        <p:nvSpPr>
          <p:cNvPr id="6" name="Google Shape;95;p13"/>
          <p:cNvSpPr txBox="1"/>
          <p:nvPr userDrawn="1"/>
        </p:nvSpPr>
        <p:spPr>
          <a:xfrm>
            <a:off x="4146055" y="6430234"/>
            <a:ext cx="4138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i="0" u="none" strike="noStrike" cap="none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6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02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52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73" y="2152455"/>
            <a:ext cx="3543255" cy="2648341"/>
          </a:xfrm>
          <a:prstGeom prst="rect">
            <a:avLst/>
          </a:prstGeom>
        </p:spPr>
      </p:pic>
      <p:sp>
        <p:nvSpPr>
          <p:cNvPr id="6" name="Google Shape;95;p13"/>
          <p:cNvSpPr txBox="1"/>
          <p:nvPr/>
        </p:nvSpPr>
        <p:spPr>
          <a:xfrm>
            <a:off x="4026879" y="6460123"/>
            <a:ext cx="4138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i="0" u="none" strike="noStrike" cap="none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6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65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5;p13"/>
          <p:cNvSpPr txBox="1"/>
          <p:nvPr/>
        </p:nvSpPr>
        <p:spPr>
          <a:xfrm>
            <a:off x="4113665" y="6428918"/>
            <a:ext cx="36805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400" b="1" i="0" u="none" strike="noStrike" cap="none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4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53133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0" r="100000">
                        <a14:foregroundMark x1="4018" y1="11556" x2="4018" y2="11556"/>
                        <a14:foregroundMark x1="28571" y1="6222" x2="28571" y2="6222"/>
                        <a14:foregroundMark x1="38839" y1="5778" x2="38839" y2="5778"/>
                        <a14:foregroundMark x1="59821" y1="4889" x2="59821" y2="4889"/>
                        <a14:foregroundMark x1="89732" y1="10667" x2="89732" y2="10667"/>
                        <a14:foregroundMark x1="79018" y1="8889" x2="79018" y2="8889"/>
                        <a14:foregroundMark x1="75000" y1="7111" x2="75000" y2="7111"/>
                        <a14:foregroundMark x1="37946" y1="11111" x2="37946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79" y="5954751"/>
            <a:ext cx="902628" cy="764790"/>
          </a:xfrm>
          <a:prstGeom prst="rect">
            <a:avLst/>
          </a:prstGeom>
        </p:spPr>
      </p:pic>
      <p:sp>
        <p:nvSpPr>
          <p:cNvPr id="17" name="Google Shape;95;p13"/>
          <p:cNvSpPr txBox="1"/>
          <p:nvPr/>
        </p:nvSpPr>
        <p:spPr>
          <a:xfrm>
            <a:off x="3884798" y="6259641"/>
            <a:ext cx="4138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i="0" u="none" strike="noStrike" cap="none" dirty="0" smtClean="0">
                <a:solidFill>
                  <a:srgbClr val="C00000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600" b="1" i="0" u="none" strike="noStrike" cap="none" dirty="0">
              <a:solidFill>
                <a:srgbClr val="C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63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03" y="0"/>
            <a:ext cx="12204803" cy="74295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100000">
                        <a14:foregroundMark x1="4018" y1="11556" x2="4018" y2="11556"/>
                        <a14:foregroundMark x1="28571" y1="6222" x2="28571" y2="6222"/>
                        <a14:foregroundMark x1="38839" y1="5778" x2="38839" y2="5778"/>
                        <a14:foregroundMark x1="59821" y1="4889" x2="59821" y2="4889"/>
                        <a14:foregroundMark x1="89732" y1="10667" x2="89732" y2="10667"/>
                        <a14:foregroundMark x1="79018" y1="8889" x2="79018" y2="8889"/>
                        <a14:foregroundMark x1="75000" y1="7111" x2="75000" y2="7111"/>
                        <a14:foregroundMark x1="37946" y1="11111" x2="37946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31" y="6060832"/>
            <a:ext cx="870267" cy="707957"/>
          </a:xfrm>
          <a:prstGeom prst="rect">
            <a:avLst/>
          </a:prstGeom>
        </p:spPr>
      </p:pic>
      <p:sp>
        <p:nvSpPr>
          <p:cNvPr id="6" name="Google Shape;95;p13"/>
          <p:cNvSpPr txBox="1"/>
          <p:nvPr/>
        </p:nvSpPr>
        <p:spPr>
          <a:xfrm>
            <a:off x="4146055" y="6430234"/>
            <a:ext cx="4138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i="0" u="none" strike="noStrike" cap="none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6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3" y="0"/>
            <a:ext cx="12204803" cy="742950"/>
          </a:xfrm>
          <a:prstGeom prst="rect">
            <a:avLst/>
          </a:prstGeom>
        </p:spPr>
      </p:pic>
      <p:pic>
        <p:nvPicPr>
          <p:cNvPr id="9" name="Imagen 8"/>
          <p:cNvPicPr/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78" l="0" r="100000">
                        <a14:foregroundMark x1="4018" y1="11556" x2="4018" y2="11556"/>
                        <a14:foregroundMark x1="28571" y1="6222" x2="28571" y2="6222"/>
                        <a14:foregroundMark x1="38839" y1="5778" x2="38839" y2="5778"/>
                        <a14:foregroundMark x1="59821" y1="4889" x2="59821" y2="4889"/>
                        <a14:foregroundMark x1="89732" y1="10667" x2="89732" y2="10667"/>
                        <a14:foregroundMark x1="79018" y1="8889" x2="79018" y2="8889"/>
                        <a14:foregroundMark x1="75000" y1="7111" x2="75000" y2="7111"/>
                        <a14:foregroundMark x1="37946" y1="11111" x2="37946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631" y="6060832"/>
            <a:ext cx="870267" cy="707957"/>
          </a:xfrm>
          <a:prstGeom prst="rect">
            <a:avLst/>
          </a:prstGeom>
        </p:spPr>
      </p:pic>
      <p:sp>
        <p:nvSpPr>
          <p:cNvPr id="10" name="Google Shape;95;p13"/>
          <p:cNvSpPr txBox="1"/>
          <p:nvPr userDrawn="1"/>
        </p:nvSpPr>
        <p:spPr>
          <a:xfrm>
            <a:off x="4146055" y="6430234"/>
            <a:ext cx="4138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i="0" u="none" strike="noStrike" cap="none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6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7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52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800"/>
            <a:ext cx="12192000" cy="457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73" y="2152455"/>
            <a:ext cx="3543255" cy="2648341"/>
          </a:xfrm>
          <a:prstGeom prst="rect">
            <a:avLst/>
          </a:prstGeom>
        </p:spPr>
      </p:pic>
      <p:sp>
        <p:nvSpPr>
          <p:cNvPr id="6" name="Google Shape;95;p13"/>
          <p:cNvSpPr txBox="1"/>
          <p:nvPr/>
        </p:nvSpPr>
        <p:spPr>
          <a:xfrm>
            <a:off x="4026879" y="6460123"/>
            <a:ext cx="41382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600" b="1" i="0" u="none" strike="noStrike" cap="none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Lima,  12, 13 y 14 de marzo de 2020</a:t>
            </a:r>
            <a:endParaRPr sz="1600" b="1" i="0" u="none" strike="noStrike" cap="none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97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83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26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2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569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75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8341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3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395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59686-5402-4319-A792-451A3955707F}" type="datetimeFigureOut">
              <a:rPr lang="es-MX" smtClean="0"/>
              <a:t>05/11/2020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12C8-6840-4344-8731-91787325B3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48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15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dirty="0" smtClean="0"/>
              <a:t>EL ACOMPAÑAMIENTO DOCENTE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MX" dirty="0" smtClean="0"/>
              <a:t>EDUARDO FABARA GARZÓN</a:t>
            </a:r>
          </a:p>
          <a:p>
            <a:r>
              <a:rPr lang="es-MX" dirty="0" smtClean="0"/>
              <a:t>2020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342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03374" y="135867"/>
            <a:ext cx="5795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CAPACITACIÓN DE LOS MENTORES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81666" y="871326"/>
            <a:ext cx="908633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capacitación de los docentes tiene cuatro grandes actividades que son: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70682169"/>
              </p:ext>
            </p:extLst>
          </p:nvPr>
        </p:nvGraphicFramePr>
        <p:xfrm>
          <a:off x="1581666" y="1441621"/>
          <a:ext cx="10519718" cy="5296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78940" y="3171567"/>
            <a:ext cx="1977081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UNIVERSIDAD ANDINA SIMÓN BOLÍVAR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744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6466" y="162505"/>
            <a:ext cx="7591167" cy="88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TRABAJO QUE REALIZAN LOS MENTORES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8813539"/>
              </p:ext>
            </p:extLst>
          </p:nvPr>
        </p:nvGraphicFramePr>
        <p:xfrm>
          <a:off x="444843" y="1054444"/>
          <a:ext cx="11747157" cy="580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38184" y="983113"/>
            <a:ext cx="892981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LA GRAN TAREA DE COMPARTIR SUS EXPERIENCIAS Y CONOCIMIENTOS CON LOS DEMÁS</a:t>
            </a:r>
          </a:p>
        </p:txBody>
      </p:sp>
      <p:sp>
        <p:nvSpPr>
          <p:cNvPr id="5" name="Flecha izquierda y derecha 4"/>
          <p:cNvSpPr/>
          <p:nvPr/>
        </p:nvSpPr>
        <p:spPr>
          <a:xfrm>
            <a:off x="3006812" y="1722858"/>
            <a:ext cx="6079523" cy="808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abajo 5"/>
          <p:cNvSpPr/>
          <p:nvPr/>
        </p:nvSpPr>
        <p:spPr>
          <a:xfrm>
            <a:off x="5964196" y="1803723"/>
            <a:ext cx="45719" cy="99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abajo 6"/>
          <p:cNvSpPr/>
          <p:nvPr/>
        </p:nvSpPr>
        <p:spPr>
          <a:xfrm>
            <a:off x="3006812" y="1722857"/>
            <a:ext cx="45719" cy="18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abajo 7"/>
          <p:cNvSpPr/>
          <p:nvPr/>
        </p:nvSpPr>
        <p:spPr>
          <a:xfrm>
            <a:off x="9086335" y="1722857"/>
            <a:ext cx="45719" cy="18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abajo 8"/>
          <p:cNvSpPr/>
          <p:nvPr/>
        </p:nvSpPr>
        <p:spPr>
          <a:xfrm>
            <a:off x="5964196" y="1691000"/>
            <a:ext cx="45719" cy="112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466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789393"/>
            <a:ext cx="12192000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77777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MX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de Acompañamiento Pedagógico en Territorio, es innovador en su método de capacitación de mentores, asesores y directivos del sistema educativo  en “modalidad dual”, de un enfoque comunicativo-semántico enseñanza sobre lectoescritura, en niños de educación básica</a:t>
            </a:r>
            <a:r>
              <a:rPr lang="es-MX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0510394"/>
              </p:ext>
            </p:extLst>
          </p:nvPr>
        </p:nvGraphicFramePr>
        <p:xfrm>
          <a:off x="98854" y="2133601"/>
          <a:ext cx="11977816" cy="4539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976735" y="79536"/>
            <a:ext cx="770307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RECONOCIMIENTO DE PREDALC, (2018) </a:t>
            </a:r>
            <a:endParaRPr lang="es-MX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7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ítulo 1"/>
          <p:cNvSpPr txBox="1">
            <a:spLocks/>
          </p:cNvSpPr>
          <p:nvPr/>
        </p:nvSpPr>
        <p:spPr>
          <a:xfrm>
            <a:off x="4506096" y="107708"/>
            <a:ext cx="5208401" cy="617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buClrTx/>
              <a:buFontTx/>
            </a:pPr>
            <a:r>
              <a:rPr lang="es-ES" sz="2800" dirty="0"/>
              <a:t>Resultados</a:t>
            </a:r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1757234" y="10770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</a:pPr>
            <a:endParaRPr lang="es-ES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13069119"/>
              </p:ext>
            </p:extLst>
          </p:nvPr>
        </p:nvGraphicFramePr>
        <p:xfrm>
          <a:off x="411892" y="782595"/>
          <a:ext cx="11780108" cy="598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8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ítulo 1"/>
          <p:cNvSpPr txBox="1">
            <a:spLocks/>
          </p:cNvSpPr>
          <p:nvPr/>
        </p:nvSpPr>
        <p:spPr>
          <a:xfrm>
            <a:off x="1827798" y="107708"/>
            <a:ext cx="7886700" cy="882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buClrTx/>
              <a:buFontTx/>
            </a:pPr>
            <a:r>
              <a:rPr lang="es-ES" sz="2800" dirty="0" smtClean="0"/>
              <a:t>                  Conclusiones</a:t>
            </a:r>
            <a:endParaRPr lang="es-ES" sz="2800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123568" y="1219200"/>
            <a:ext cx="12068432" cy="563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</a:pPr>
            <a:r>
              <a:rPr lang="es-ES" dirty="0"/>
              <a:t>TEMAS POR RESOLVER:</a:t>
            </a:r>
          </a:p>
          <a:p>
            <a:pPr algn="l">
              <a:buClrTx/>
            </a:pPr>
            <a:endParaRPr lang="es-ES" dirty="0"/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es-ES" dirty="0"/>
              <a:t>SISTEMATIZAR LA EXPERIENCIA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es-ES" dirty="0"/>
              <a:t>AMPLIAR EL RADIO DE ACCIÓN GEOGRÁFICA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es-ES" dirty="0"/>
              <a:t>AMPLIAR A LOS DEMÁS GRADOS DE LA EGB.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es-ES" dirty="0"/>
              <a:t>ORGANIZAR UN PROGRAMA SIMILAR EN MATEMÁTICAS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es-ES" dirty="0"/>
              <a:t>ATENDER PETICIONES DE MENTORES ACTUALES</a:t>
            </a: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54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2488" y="2265405"/>
            <a:ext cx="4374291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sz="4800" dirty="0"/>
              <a:t>                	MUCHAS 	GRACIAS</a:t>
            </a:r>
          </a:p>
          <a:p>
            <a:endParaRPr lang="es-MX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904736" y="6483178"/>
            <a:ext cx="441548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                 QUITO, 6 NOVIEMBRE 2020</a:t>
            </a:r>
          </a:p>
        </p:txBody>
      </p:sp>
    </p:spTree>
    <p:extLst>
      <p:ext uri="{BB962C8B-B14F-4D97-AF65-F5344CB8AC3E}">
        <p14:creationId xmlns:p14="http://schemas.microsoft.com/office/powerpoint/2010/main" val="24684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41502368"/>
              </p:ext>
            </p:extLst>
          </p:nvPr>
        </p:nvGraphicFramePr>
        <p:xfrm>
          <a:off x="2084172" y="554908"/>
          <a:ext cx="6318423" cy="283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87420831"/>
              </p:ext>
            </p:extLst>
          </p:nvPr>
        </p:nvGraphicFramePr>
        <p:xfrm>
          <a:off x="2032000" y="3517557"/>
          <a:ext cx="8128000" cy="262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5215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55" y="0"/>
            <a:ext cx="521218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35676" y="420131"/>
            <a:ext cx="3361038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ESTUDIO REALIZADO EN CUATRO PAÍSES:</a:t>
            </a:r>
          </a:p>
          <a:p>
            <a:endParaRPr lang="es-MX" sz="4000" dirty="0" smtClean="0"/>
          </a:p>
          <a:p>
            <a:r>
              <a:rPr lang="es-MX" sz="4000" dirty="0" smtClean="0"/>
              <a:t>CHILE</a:t>
            </a:r>
          </a:p>
          <a:p>
            <a:r>
              <a:rPr lang="es-MX" sz="4000" dirty="0" smtClean="0"/>
              <a:t>ECUADOR</a:t>
            </a:r>
          </a:p>
          <a:p>
            <a:r>
              <a:rPr lang="es-MX" sz="4000" dirty="0" smtClean="0"/>
              <a:t>MÉXICO</a:t>
            </a:r>
          </a:p>
          <a:p>
            <a:r>
              <a:rPr lang="es-MX" sz="4000" dirty="0" smtClean="0"/>
              <a:t>URUGUAY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89482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34212461"/>
              </p:ext>
            </p:extLst>
          </p:nvPr>
        </p:nvGraphicFramePr>
        <p:xfrm>
          <a:off x="972065" y="719666"/>
          <a:ext cx="104291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57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 EL PROGRAMA DE MENTORÍAS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06311"/>
              </p:ext>
            </p:extLst>
          </p:nvPr>
        </p:nvGraphicFramePr>
        <p:xfrm>
          <a:off x="838200" y="1383957"/>
          <a:ext cx="10515600" cy="527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820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dirty="0" smtClean="0"/>
              <a:t>                    DOCENTE MENTOR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897057"/>
              </p:ext>
            </p:extLst>
          </p:nvPr>
        </p:nvGraphicFramePr>
        <p:xfrm>
          <a:off x="123567" y="1825625"/>
          <a:ext cx="118130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02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757" y="365125"/>
            <a:ext cx="11969578" cy="1325563"/>
          </a:xfrm>
        </p:spPr>
        <p:txBody>
          <a:bodyPr/>
          <a:lstStyle/>
          <a:p>
            <a:pPr algn="ctr"/>
            <a:r>
              <a:rPr lang="es-MX" dirty="0" smtClean="0"/>
              <a:t>PROGRAMA DE ACOMPAÑAMIENTO DOCENTE EN TERRITORIO (ACUERDO 0073 – 2018)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5719"/>
          </a:xfrm>
        </p:spPr>
        <p:txBody>
          <a:bodyPr>
            <a:normAutofit fontScale="25000" lnSpcReduction="20000"/>
          </a:bodyPr>
          <a:lstStyle/>
          <a:p>
            <a:r>
              <a:rPr lang="es-MX" dirty="0" smtClean="0"/>
              <a:t>---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14169031"/>
              </p:ext>
            </p:extLst>
          </p:nvPr>
        </p:nvGraphicFramePr>
        <p:xfrm>
          <a:off x="164757" y="1837038"/>
          <a:ext cx="12027243" cy="4901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75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73065" cy="1325563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dirty="0" smtClean="0"/>
              <a:t>    SELECCIÓN DE ÁREAS DE TRABAJO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 enseñanza de Lenguaje y Comunicación en la Preparatoria (Primer año de Educación Básica) y los cursos de la Educación Básica Elemental, es decir: 2°, 3° y 4° año de este nivel educativo.</a:t>
            </a: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>
              <a:lnSpc>
                <a:spcPct val="107000"/>
              </a:lnSpc>
              <a:spcAft>
                <a:spcPts val="800"/>
              </a:spcAft>
            </a:pPr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6190844"/>
              </p:ext>
            </p:extLst>
          </p:nvPr>
        </p:nvGraphicFramePr>
        <p:xfrm>
          <a:off x="395416" y="3715265"/>
          <a:ext cx="11162270" cy="252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8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1454" y="398077"/>
            <a:ext cx="8643551" cy="1325563"/>
          </a:xfrm>
        </p:spPr>
        <p:txBody>
          <a:bodyPr/>
          <a:lstStyle/>
          <a:p>
            <a:r>
              <a:rPr lang="es-MX" dirty="0" smtClean="0"/>
              <a:t>SELECCIÓN DE LUGARES DE TRABAJO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MX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MX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MX" sz="16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s-MX" sz="16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4855410"/>
              </p:ext>
            </p:extLst>
          </p:nvPr>
        </p:nvGraphicFramePr>
        <p:xfrm>
          <a:off x="2032000" y="1416907"/>
          <a:ext cx="8128000" cy="1902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495799" y="3264358"/>
            <a:ext cx="307271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ATIENDEN A POBLACIONES SUBURBANAS Y RURALES</a:t>
            </a:r>
            <a:endParaRPr lang="es-MX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302724" y="4412852"/>
            <a:ext cx="374101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SERIOS DÉFICITS DE APRENDIZAJE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987626" y="5284348"/>
            <a:ext cx="438459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</a:rPr>
              <a:t>DESERCIÓN Y EL REZAGO ESCOLAR. 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8" name="Flecha abajo 7"/>
          <p:cNvSpPr/>
          <p:nvPr/>
        </p:nvSpPr>
        <p:spPr>
          <a:xfrm>
            <a:off x="6079524" y="3023286"/>
            <a:ext cx="205946" cy="2718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abajo 8"/>
          <p:cNvSpPr/>
          <p:nvPr/>
        </p:nvSpPr>
        <p:spPr>
          <a:xfrm>
            <a:off x="6083643" y="3941466"/>
            <a:ext cx="192558" cy="471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abajo 9"/>
          <p:cNvSpPr/>
          <p:nvPr/>
        </p:nvSpPr>
        <p:spPr>
          <a:xfrm>
            <a:off x="6032156" y="4823489"/>
            <a:ext cx="295531" cy="471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253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UTEC 2018 - Diapositiv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601</Words>
  <Application>Microsoft Office PowerPoint</Application>
  <PresentationFormat>Panorámica</PresentationFormat>
  <Paragraphs>122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EDUTEC 2018 - Diapositivas</vt:lpstr>
      <vt:lpstr>EL ACOMPAÑAMIENTO DOCENTE</vt:lpstr>
      <vt:lpstr>Presentación de PowerPoint</vt:lpstr>
      <vt:lpstr>Presentación de PowerPoint</vt:lpstr>
      <vt:lpstr>Presentación de PowerPoint</vt:lpstr>
      <vt:lpstr>           EL PROGRAMA DE MENTORÍAS</vt:lpstr>
      <vt:lpstr>                    DOCENTE MENTOR</vt:lpstr>
      <vt:lpstr>PROGRAMA DE ACOMPAÑAMIENTO DOCENTE EN TERRITORIO (ACUERDO 0073 – 2018)</vt:lpstr>
      <vt:lpstr>    SELECCIÓN DE ÁREAS DE TRABAJO</vt:lpstr>
      <vt:lpstr>SELECCIÓN DE LUGARES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ACOMPAÑAMIENTO DOCENTE</dc:title>
  <dc:creator>Eduardo Fabara Garzon</dc:creator>
  <cp:lastModifiedBy>Eduardo Fabara Garzon</cp:lastModifiedBy>
  <cp:revision>20</cp:revision>
  <dcterms:created xsi:type="dcterms:W3CDTF">2020-11-04T19:55:22Z</dcterms:created>
  <dcterms:modified xsi:type="dcterms:W3CDTF">2020-11-05T21:21:21Z</dcterms:modified>
</cp:coreProperties>
</file>